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20104100" cy="11309350"/>
  <p:notesSz cx="20104100" cy="113093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750" b="1" i="0">
                <a:solidFill>
                  <a:srgbClr val="F0F0F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750" b="1" i="0">
                <a:solidFill>
                  <a:srgbClr val="F0F0F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750" b="1" i="0">
                <a:solidFill>
                  <a:srgbClr val="F0F0F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51866" y="2220949"/>
            <a:ext cx="4008119" cy="1207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750" b="1" i="0">
                <a:solidFill>
                  <a:srgbClr val="F0F0F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42.png"/><Relationship Id="rId12" Type="http://schemas.openxmlformats.org/officeDocument/2006/relationships/image" Target="../media/image43.png"/><Relationship Id="rId13" Type="http://schemas.openxmlformats.org/officeDocument/2006/relationships/image" Target="../media/image44.png"/><Relationship Id="rId14" Type="http://schemas.openxmlformats.org/officeDocument/2006/relationships/image" Target="../media/image45.png"/><Relationship Id="rId15" Type="http://schemas.openxmlformats.org/officeDocument/2006/relationships/image" Target="../media/image46.png"/><Relationship Id="rId16" Type="http://schemas.openxmlformats.org/officeDocument/2006/relationships/image" Target="../media/image47.png"/><Relationship Id="rId17" Type="http://schemas.openxmlformats.org/officeDocument/2006/relationships/image" Target="../media/image48.png"/><Relationship Id="rId18" Type="http://schemas.openxmlformats.org/officeDocument/2006/relationships/image" Target="../media/image49.png"/><Relationship Id="rId19" Type="http://schemas.openxmlformats.org/officeDocument/2006/relationships/image" Target="../media/image50.png"/><Relationship Id="rId20" Type="http://schemas.openxmlformats.org/officeDocument/2006/relationships/image" Target="../media/image51.png"/><Relationship Id="rId21" Type="http://schemas.openxmlformats.org/officeDocument/2006/relationships/image" Target="../media/image52.png"/><Relationship Id="rId22" Type="http://schemas.openxmlformats.org/officeDocument/2006/relationships/image" Target="../media/image53.png"/><Relationship Id="rId23" Type="http://schemas.openxmlformats.org/officeDocument/2006/relationships/image" Target="../media/image54.png"/><Relationship Id="rId24" Type="http://schemas.openxmlformats.org/officeDocument/2006/relationships/image" Target="../media/image55.png"/><Relationship Id="rId25" Type="http://schemas.openxmlformats.org/officeDocument/2006/relationships/image" Target="../media/image56.png"/><Relationship Id="rId26" Type="http://schemas.openxmlformats.org/officeDocument/2006/relationships/image" Target="../media/image57.png"/><Relationship Id="rId27" Type="http://schemas.openxmlformats.org/officeDocument/2006/relationships/image" Target="../media/image58.png"/><Relationship Id="rId28" Type="http://schemas.openxmlformats.org/officeDocument/2006/relationships/image" Target="../media/image59.png"/><Relationship Id="rId29" Type="http://schemas.openxmlformats.org/officeDocument/2006/relationships/image" Target="../media/image60.png"/><Relationship Id="rId30" Type="http://schemas.openxmlformats.org/officeDocument/2006/relationships/image" Target="../media/image61.png"/><Relationship Id="rId31" Type="http://schemas.openxmlformats.org/officeDocument/2006/relationships/image" Target="../media/image62.png"/><Relationship Id="rId32" Type="http://schemas.openxmlformats.org/officeDocument/2006/relationships/image" Target="../media/image63.png"/><Relationship Id="rId33" Type="http://schemas.openxmlformats.org/officeDocument/2006/relationships/image" Target="../media/image64.png"/><Relationship Id="rId34" Type="http://schemas.openxmlformats.org/officeDocument/2006/relationships/image" Target="../media/image65.png"/><Relationship Id="rId35" Type="http://schemas.openxmlformats.org/officeDocument/2006/relationships/image" Target="../media/image66.png"/><Relationship Id="rId36" Type="http://schemas.openxmlformats.org/officeDocument/2006/relationships/image" Target="../media/image67.png"/><Relationship Id="rId37" Type="http://schemas.openxmlformats.org/officeDocument/2006/relationships/image" Target="../media/image68.png"/><Relationship Id="rId38" Type="http://schemas.openxmlformats.org/officeDocument/2006/relationships/image" Target="../media/image69.png"/><Relationship Id="rId39" Type="http://schemas.openxmlformats.org/officeDocument/2006/relationships/image" Target="../media/image70.png"/><Relationship Id="rId40" Type="http://schemas.openxmlformats.org/officeDocument/2006/relationships/image" Target="../media/image71.png"/><Relationship Id="rId41" Type="http://schemas.openxmlformats.org/officeDocument/2006/relationships/image" Target="../media/image72.png"/><Relationship Id="rId42" Type="http://schemas.openxmlformats.org/officeDocument/2006/relationships/image" Target="../media/image73.png"/><Relationship Id="rId43" Type="http://schemas.openxmlformats.org/officeDocument/2006/relationships/image" Target="../media/image74.png"/><Relationship Id="rId44" Type="http://schemas.openxmlformats.org/officeDocument/2006/relationships/image" Target="../media/image75.png"/><Relationship Id="rId45" Type="http://schemas.openxmlformats.org/officeDocument/2006/relationships/image" Target="../media/image76.png"/><Relationship Id="rId46" Type="http://schemas.openxmlformats.org/officeDocument/2006/relationships/image" Target="../media/image77.png"/><Relationship Id="rId47" Type="http://schemas.openxmlformats.org/officeDocument/2006/relationships/image" Target="../media/image78.png"/><Relationship Id="rId48" Type="http://schemas.openxmlformats.org/officeDocument/2006/relationships/image" Target="../media/image79.png"/><Relationship Id="rId49" Type="http://schemas.openxmlformats.org/officeDocument/2006/relationships/image" Target="../media/image80.png"/><Relationship Id="rId50" Type="http://schemas.openxmlformats.org/officeDocument/2006/relationships/image" Target="../media/image81.png"/><Relationship Id="rId51" Type="http://schemas.openxmlformats.org/officeDocument/2006/relationships/image" Target="../media/image82.png"/><Relationship Id="rId52" Type="http://schemas.openxmlformats.org/officeDocument/2006/relationships/image" Target="../media/image83.png"/><Relationship Id="rId53" Type="http://schemas.openxmlformats.org/officeDocument/2006/relationships/image" Target="../media/image84.png"/><Relationship Id="rId54" Type="http://schemas.openxmlformats.org/officeDocument/2006/relationships/image" Target="../media/image85.png"/><Relationship Id="rId55" Type="http://schemas.openxmlformats.org/officeDocument/2006/relationships/image" Target="../media/image86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7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8.jpg"/><Relationship Id="rId3" Type="http://schemas.openxmlformats.org/officeDocument/2006/relationships/image" Target="../media/image89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fo@pdfkw.net" TargetMode="External"/><Relationship Id="rId3" Type="http://schemas.openxmlformats.org/officeDocument/2006/relationships/image" Target="../media/image91.png"/><Relationship Id="rId4" Type="http://schemas.openxmlformats.org/officeDocument/2006/relationships/image" Target="../media/image9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0203" y="4980801"/>
            <a:ext cx="1824355" cy="1347470"/>
          </a:xfrm>
          <a:custGeom>
            <a:avLst/>
            <a:gdLst/>
            <a:ahLst/>
            <a:cxnLst/>
            <a:rect l="l" t="t" r="r" b="b"/>
            <a:pathLst>
              <a:path w="1824354" h="1347470">
                <a:moveTo>
                  <a:pt x="326482" y="270023"/>
                </a:moveTo>
                <a:lnTo>
                  <a:pt x="321550" y="270023"/>
                </a:lnTo>
                <a:lnTo>
                  <a:pt x="316545" y="270546"/>
                </a:lnTo>
                <a:lnTo>
                  <a:pt x="0" y="336733"/>
                </a:lnTo>
                <a:lnTo>
                  <a:pt x="0" y="1154833"/>
                </a:lnTo>
                <a:lnTo>
                  <a:pt x="213239" y="1346964"/>
                </a:lnTo>
                <a:lnTo>
                  <a:pt x="412573" y="1305290"/>
                </a:lnTo>
                <a:lnTo>
                  <a:pt x="412573" y="1159483"/>
                </a:lnTo>
                <a:lnTo>
                  <a:pt x="512497" y="1138583"/>
                </a:lnTo>
                <a:lnTo>
                  <a:pt x="525324" y="1134698"/>
                </a:lnTo>
                <a:lnTo>
                  <a:pt x="527927" y="1133389"/>
                </a:lnTo>
                <a:lnTo>
                  <a:pt x="38072" y="1133389"/>
                </a:lnTo>
                <a:lnTo>
                  <a:pt x="38072" y="367371"/>
                </a:lnTo>
                <a:lnTo>
                  <a:pt x="325037" y="307372"/>
                </a:lnTo>
                <a:lnTo>
                  <a:pt x="397224" y="307372"/>
                </a:lnTo>
                <a:lnTo>
                  <a:pt x="367873" y="284158"/>
                </a:lnTo>
                <a:lnTo>
                  <a:pt x="358635" y="278049"/>
                </a:lnTo>
                <a:lnTo>
                  <a:pt x="348560" y="273623"/>
                </a:lnTo>
                <a:lnTo>
                  <a:pt x="337794" y="270931"/>
                </a:lnTo>
                <a:lnTo>
                  <a:pt x="326482" y="270023"/>
                </a:lnTo>
                <a:close/>
              </a:path>
              <a:path w="1824354" h="1347470">
                <a:moveTo>
                  <a:pt x="1176692" y="1067998"/>
                </a:moveTo>
                <a:lnTo>
                  <a:pt x="593322" y="1067998"/>
                </a:lnTo>
                <a:lnTo>
                  <a:pt x="773034" y="1229920"/>
                </a:lnTo>
                <a:lnTo>
                  <a:pt x="1072281" y="1167346"/>
                </a:lnTo>
                <a:lnTo>
                  <a:pt x="1108156" y="1149333"/>
                </a:lnTo>
                <a:lnTo>
                  <a:pt x="1176692" y="1067998"/>
                </a:lnTo>
                <a:close/>
              </a:path>
              <a:path w="1824354" h="1347470">
                <a:moveTo>
                  <a:pt x="397224" y="307372"/>
                </a:moveTo>
                <a:lnTo>
                  <a:pt x="325037" y="307372"/>
                </a:lnTo>
                <a:lnTo>
                  <a:pt x="332974" y="308995"/>
                </a:lnTo>
                <a:lnTo>
                  <a:pt x="472195" y="419118"/>
                </a:lnTo>
                <a:lnTo>
                  <a:pt x="475493" y="426374"/>
                </a:lnTo>
                <a:lnTo>
                  <a:pt x="475493" y="737380"/>
                </a:lnTo>
                <a:lnTo>
                  <a:pt x="338837" y="915542"/>
                </a:lnTo>
                <a:lnTo>
                  <a:pt x="183879" y="957091"/>
                </a:lnTo>
                <a:lnTo>
                  <a:pt x="183879" y="1102898"/>
                </a:lnTo>
                <a:lnTo>
                  <a:pt x="38072" y="1133389"/>
                </a:lnTo>
                <a:lnTo>
                  <a:pt x="527927" y="1133389"/>
                </a:lnTo>
                <a:lnTo>
                  <a:pt x="537373" y="1128639"/>
                </a:lnTo>
                <a:lnTo>
                  <a:pt x="548366" y="1120576"/>
                </a:lnTo>
                <a:lnTo>
                  <a:pt x="558024" y="1110678"/>
                </a:lnTo>
                <a:lnTo>
                  <a:pt x="593322" y="1067998"/>
                </a:lnTo>
                <a:lnTo>
                  <a:pt x="1176692" y="1067998"/>
                </a:lnTo>
                <a:lnTo>
                  <a:pt x="1219158" y="1016346"/>
                </a:lnTo>
                <a:lnTo>
                  <a:pt x="597866" y="1016346"/>
                </a:lnTo>
                <a:lnTo>
                  <a:pt x="597866" y="442918"/>
                </a:lnTo>
                <a:lnTo>
                  <a:pt x="559784" y="442918"/>
                </a:lnTo>
                <a:lnTo>
                  <a:pt x="496424" y="385831"/>
                </a:lnTo>
                <a:lnTo>
                  <a:pt x="397224" y="307372"/>
                </a:lnTo>
                <a:close/>
              </a:path>
              <a:path w="1824354" h="1347470">
                <a:moveTo>
                  <a:pt x="1532141" y="1012429"/>
                </a:moveTo>
                <a:lnTo>
                  <a:pt x="1222371" y="1012429"/>
                </a:lnTo>
                <a:lnTo>
                  <a:pt x="1332681" y="1112908"/>
                </a:lnTo>
                <a:lnTo>
                  <a:pt x="1532141" y="1071192"/>
                </a:lnTo>
                <a:lnTo>
                  <a:pt x="1532141" y="1012429"/>
                </a:lnTo>
                <a:close/>
              </a:path>
              <a:path w="1824354" h="1347470">
                <a:moveTo>
                  <a:pt x="957005" y="190329"/>
                </a:moveTo>
                <a:lnTo>
                  <a:pt x="884821" y="190329"/>
                </a:lnTo>
                <a:lnTo>
                  <a:pt x="892768" y="191952"/>
                </a:lnTo>
                <a:lnTo>
                  <a:pt x="1031989" y="302074"/>
                </a:lnTo>
                <a:lnTo>
                  <a:pt x="1035277" y="309330"/>
                </a:lnTo>
                <a:lnTo>
                  <a:pt x="1035277" y="766144"/>
                </a:lnTo>
                <a:lnTo>
                  <a:pt x="898621" y="944306"/>
                </a:lnTo>
                <a:lnTo>
                  <a:pt x="597866" y="1016346"/>
                </a:lnTo>
                <a:lnTo>
                  <a:pt x="1219158" y="1016346"/>
                </a:lnTo>
                <a:lnTo>
                  <a:pt x="1222371" y="1012429"/>
                </a:lnTo>
                <a:lnTo>
                  <a:pt x="1532141" y="1012429"/>
                </a:lnTo>
                <a:lnTo>
                  <a:pt x="1532141" y="899291"/>
                </a:lnTo>
                <a:lnTo>
                  <a:pt x="1157650" y="899291"/>
                </a:lnTo>
                <a:lnTo>
                  <a:pt x="1157650" y="325885"/>
                </a:lnTo>
                <a:lnTo>
                  <a:pt x="1119568" y="325885"/>
                </a:lnTo>
                <a:lnTo>
                  <a:pt x="1056208" y="268798"/>
                </a:lnTo>
                <a:lnTo>
                  <a:pt x="957005" y="190329"/>
                </a:lnTo>
                <a:close/>
              </a:path>
              <a:path w="1824354" h="1347470">
                <a:moveTo>
                  <a:pt x="1823755" y="371423"/>
                </a:moveTo>
                <a:lnTo>
                  <a:pt x="1501818" y="371423"/>
                </a:lnTo>
                <a:lnTo>
                  <a:pt x="1501818" y="517230"/>
                </a:lnTo>
                <a:lnTo>
                  <a:pt x="1303457" y="558705"/>
                </a:lnTo>
                <a:lnTo>
                  <a:pt x="1303457" y="868811"/>
                </a:lnTo>
                <a:lnTo>
                  <a:pt x="1157650" y="899291"/>
                </a:lnTo>
                <a:lnTo>
                  <a:pt x="1532141" y="899291"/>
                </a:lnTo>
                <a:lnTo>
                  <a:pt x="1532141" y="761097"/>
                </a:lnTo>
                <a:lnTo>
                  <a:pt x="1730502" y="719622"/>
                </a:lnTo>
                <a:lnTo>
                  <a:pt x="1730502" y="521471"/>
                </a:lnTo>
                <a:lnTo>
                  <a:pt x="1627960" y="430950"/>
                </a:lnTo>
                <a:lnTo>
                  <a:pt x="1823755" y="390019"/>
                </a:lnTo>
                <a:lnTo>
                  <a:pt x="1823755" y="371423"/>
                </a:lnTo>
                <a:close/>
              </a:path>
              <a:path w="1824354" h="1347470">
                <a:moveTo>
                  <a:pt x="882486" y="336618"/>
                </a:moveTo>
                <a:lnTo>
                  <a:pt x="743673" y="365643"/>
                </a:lnTo>
                <a:lnTo>
                  <a:pt x="743673" y="840047"/>
                </a:lnTo>
                <a:lnTo>
                  <a:pt x="882486" y="811022"/>
                </a:lnTo>
                <a:lnTo>
                  <a:pt x="889470" y="802572"/>
                </a:lnTo>
                <a:lnTo>
                  <a:pt x="889470" y="342157"/>
                </a:lnTo>
                <a:lnTo>
                  <a:pt x="882486" y="336618"/>
                </a:lnTo>
                <a:close/>
              </a:path>
              <a:path w="1824354" h="1347470">
                <a:moveTo>
                  <a:pt x="322691" y="453661"/>
                </a:moveTo>
                <a:lnTo>
                  <a:pt x="183879" y="482686"/>
                </a:lnTo>
                <a:lnTo>
                  <a:pt x="183879" y="811284"/>
                </a:lnTo>
                <a:lnTo>
                  <a:pt x="322691" y="782258"/>
                </a:lnTo>
                <a:lnTo>
                  <a:pt x="329686" y="773808"/>
                </a:lnTo>
                <a:lnTo>
                  <a:pt x="329686" y="459190"/>
                </a:lnTo>
                <a:lnTo>
                  <a:pt x="322691" y="453661"/>
                </a:lnTo>
                <a:close/>
              </a:path>
              <a:path w="1824354" h="1347470">
                <a:moveTo>
                  <a:pt x="886276" y="152979"/>
                </a:moveTo>
                <a:lnTo>
                  <a:pt x="881334" y="152979"/>
                </a:lnTo>
                <a:lnTo>
                  <a:pt x="876329" y="153503"/>
                </a:lnTo>
                <a:lnTo>
                  <a:pt x="559784" y="219689"/>
                </a:lnTo>
                <a:lnTo>
                  <a:pt x="559784" y="442918"/>
                </a:lnTo>
                <a:lnTo>
                  <a:pt x="597866" y="442918"/>
                </a:lnTo>
                <a:lnTo>
                  <a:pt x="597866" y="250327"/>
                </a:lnTo>
                <a:lnTo>
                  <a:pt x="884821" y="190329"/>
                </a:lnTo>
                <a:lnTo>
                  <a:pt x="957005" y="190329"/>
                </a:lnTo>
                <a:lnTo>
                  <a:pt x="927657" y="167115"/>
                </a:lnTo>
                <a:lnTo>
                  <a:pt x="918420" y="161006"/>
                </a:lnTo>
                <a:lnTo>
                  <a:pt x="908349" y="156580"/>
                </a:lnTo>
                <a:lnTo>
                  <a:pt x="897586" y="153888"/>
                </a:lnTo>
                <a:lnTo>
                  <a:pt x="886276" y="152979"/>
                </a:lnTo>
                <a:close/>
              </a:path>
              <a:path w="1824354" h="1347470">
                <a:moveTo>
                  <a:pt x="1656943" y="41831"/>
                </a:moveTo>
                <a:lnTo>
                  <a:pt x="1595061" y="41831"/>
                </a:lnTo>
                <a:lnTo>
                  <a:pt x="1595061" y="187627"/>
                </a:lnTo>
                <a:lnTo>
                  <a:pt x="1303457" y="248599"/>
                </a:lnTo>
                <a:lnTo>
                  <a:pt x="1303457" y="412898"/>
                </a:lnTo>
                <a:lnTo>
                  <a:pt x="1501818" y="371423"/>
                </a:lnTo>
                <a:lnTo>
                  <a:pt x="1823755" y="371423"/>
                </a:lnTo>
                <a:lnTo>
                  <a:pt x="1823755" y="192130"/>
                </a:lnTo>
                <a:lnTo>
                  <a:pt x="1656943" y="41831"/>
                </a:lnTo>
                <a:close/>
              </a:path>
              <a:path w="1824354" h="1347470">
                <a:moveTo>
                  <a:pt x="1610516" y="0"/>
                </a:moveTo>
                <a:lnTo>
                  <a:pt x="1119568" y="102635"/>
                </a:lnTo>
                <a:lnTo>
                  <a:pt x="1119568" y="325885"/>
                </a:lnTo>
                <a:lnTo>
                  <a:pt x="1157650" y="325885"/>
                </a:lnTo>
                <a:lnTo>
                  <a:pt x="1157650" y="133283"/>
                </a:lnTo>
                <a:lnTo>
                  <a:pt x="1595061" y="41831"/>
                </a:lnTo>
                <a:lnTo>
                  <a:pt x="1656943" y="41831"/>
                </a:lnTo>
                <a:lnTo>
                  <a:pt x="16105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9652742" y="8471574"/>
            <a:ext cx="358140" cy="72390"/>
            <a:chOff x="9652742" y="8471574"/>
            <a:chExt cx="358140" cy="72390"/>
          </a:xfrm>
        </p:grpSpPr>
        <p:sp>
          <p:nvSpPr>
            <p:cNvPr id="4" name="object 4"/>
            <p:cNvSpPr/>
            <p:nvPr/>
          </p:nvSpPr>
          <p:spPr>
            <a:xfrm>
              <a:off x="9652742" y="8471574"/>
              <a:ext cx="168644" cy="721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842906" y="8471579"/>
              <a:ext cx="168275" cy="72390"/>
            </a:xfrm>
            <a:custGeom>
              <a:avLst/>
              <a:gdLst/>
              <a:ahLst/>
              <a:cxnLst/>
              <a:rect l="l" t="t" r="r" b="b"/>
              <a:pathLst>
                <a:path w="168275" h="72390">
                  <a:moveTo>
                    <a:pt x="41681" y="24168"/>
                  </a:moveTo>
                  <a:lnTo>
                    <a:pt x="40246" y="14211"/>
                  </a:lnTo>
                  <a:lnTo>
                    <a:pt x="36474" y="7962"/>
                  </a:lnTo>
                  <a:lnTo>
                    <a:pt x="35966" y="7099"/>
                  </a:lnTo>
                  <a:lnTo>
                    <a:pt x="34645" y="6324"/>
                  </a:lnTo>
                  <a:lnTo>
                    <a:pt x="34645" y="12649"/>
                  </a:lnTo>
                  <a:lnTo>
                    <a:pt x="34645" y="59639"/>
                  </a:lnTo>
                  <a:lnTo>
                    <a:pt x="30264" y="64223"/>
                  </a:lnTo>
                  <a:lnTo>
                    <a:pt x="7137" y="64223"/>
                  </a:lnTo>
                  <a:lnTo>
                    <a:pt x="7137" y="7962"/>
                  </a:lnTo>
                  <a:lnTo>
                    <a:pt x="30060" y="7962"/>
                  </a:lnTo>
                  <a:lnTo>
                    <a:pt x="34645" y="12649"/>
                  </a:lnTo>
                  <a:lnTo>
                    <a:pt x="34645" y="6324"/>
                  </a:lnTo>
                  <a:lnTo>
                    <a:pt x="28829" y="2857"/>
                  </a:lnTo>
                  <a:lnTo>
                    <a:pt x="18859" y="1435"/>
                  </a:lnTo>
                  <a:lnTo>
                    <a:pt x="0" y="1435"/>
                  </a:lnTo>
                  <a:lnTo>
                    <a:pt x="0" y="70739"/>
                  </a:lnTo>
                  <a:lnTo>
                    <a:pt x="19062" y="70739"/>
                  </a:lnTo>
                  <a:lnTo>
                    <a:pt x="41681" y="47599"/>
                  </a:lnTo>
                  <a:lnTo>
                    <a:pt x="41681" y="24168"/>
                  </a:lnTo>
                  <a:close/>
                </a:path>
                <a:path w="168275" h="72390">
                  <a:moveTo>
                    <a:pt x="101854" y="1422"/>
                  </a:moveTo>
                  <a:lnTo>
                    <a:pt x="64350" y="1422"/>
                  </a:lnTo>
                  <a:lnTo>
                    <a:pt x="64350" y="7950"/>
                  </a:lnTo>
                  <a:lnTo>
                    <a:pt x="79527" y="7950"/>
                  </a:lnTo>
                  <a:lnTo>
                    <a:pt x="79527" y="64211"/>
                  </a:lnTo>
                  <a:lnTo>
                    <a:pt x="64350" y="64211"/>
                  </a:lnTo>
                  <a:lnTo>
                    <a:pt x="64350" y="70726"/>
                  </a:lnTo>
                  <a:lnTo>
                    <a:pt x="101854" y="70726"/>
                  </a:lnTo>
                  <a:lnTo>
                    <a:pt x="101854" y="64211"/>
                  </a:lnTo>
                  <a:lnTo>
                    <a:pt x="86664" y="64211"/>
                  </a:lnTo>
                  <a:lnTo>
                    <a:pt x="86664" y="7950"/>
                  </a:lnTo>
                  <a:lnTo>
                    <a:pt x="101854" y="7950"/>
                  </a:lnTo>
                  <a:lnTo>
                    <a:pt x="101854" y="1422"/>
                  </a:lnTo>
                  <a:close/>
                </a:path>
                <a:path w="168275" h="72390">
                  <a:moveTo>
                    <a:pt x="167728" y="48209"/>
                  </a:moveTo>
                  <a:lnTo>
                    <a:pt x="167678" y="23444"/>
                  </a:lnTo>
                  <a:lnTo>
                    <a:pt x="166357" y="13373"/>
                  </a:lnTo>
                  <a:lnTo>
                    <a:pt x="162598" y="6426"/>
                  </a:lnTo>
                  <a:lnTo>
                    <a:pt x="162331" y="5930"/>
                  </a:lnTo>
                  <a:lnTo>
                    <a:pt x="160591" y="4775"/>
                  </a:lnTo>
                  <a:lnTo>
                    <a:pt x="160591" y="11315"/>
                  </a:lnTo>
                  <a:lnTo>
                    <a:pt x="160591" y="60540"/>
                  </a:lnTo>
                  <a:lnTo>
                    <a:pt x="156006" y="65735"/>
                  </a:lnTo>
                  <a:lnTo>
                    <a:pt x="136232" y="65735"/>
                  </a:lnTo>
                  <a:lnTo>
                    <a:pt x="131648" y="60540"/>
                  </a:lnTo>
                  <a:lnTo>
                    <a:pt x="131648" y="11315"/>
                  </a:lnTo>
                  <a:lnTo>
                    <a:pt x="136232" y="6426"/>
                  </a:lnTo>
                  <a:lnTo>
                    <a:pt x="156006" y="6426"/>
                  </a:lnTo>
                  <a:lnTo>
                    <a:pt x="160591" y="11315"/>
                  </a:lnTo>
                  <a:lnTo>
                    <a:pt x="160591" y="4775"/>
                  </a:lnTo>
                  <a:lnTo>
                    <a:pt x="155689" y="1473"/>
                  </a:lnTo>
                  <a:lnTo>
                    <a:pt x="146532" y="0"/>
                  </a:lnTo>
                  <a:lnTo>
                    <a:pt x="145719" y="0"/>
                  </a:lnTo>
                  <a:lnTo>
                    <a:pt x="124510" y="48209"/>
                  </a:lnTo>
                  <a:lnTo>
                    <a:pt x="125831" y="58699"/>
                  </a:lnTo>
                  <a:lnTo>
                    <a:pt x="129794" y="66192"/>
                  </a:lnTo>
                  <a:lnTo>
                    <a:pt x="136385" y="70675"/>
                  </a:lnTo>
                  <a:lnTo>
                    <a:pt x="145618" y="72161"/>
                  </a:lnTo>
                  <a:lnTo>
                    <a:pt x="146621" y="72161"/>
                  </a:lnTo>
                  <a:lnTo>
                    <a:pt x="155854" y="70675"/>
                  </a:lnTo>
                  <a:lnTo>
                    <a:pt x="162458" y="66192"/>
                  </a:lnTo>
                  <a:lnTo>
                    <a:pt x="162687" y="65735"/>
                  </a:lnTo>
                  <a:lnTo>
                    <a:pt x="166408" y="58699"/>
                  </a:lnTo>
                  <a:lnTo>
                    <a:pt x="167728" y="482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0086530" y="8510410"/>
            <a:ext cx="57150" cy="6985"/>
          </a:xfrm>
          <a:custGeom>
            <a:avLst/>
            <a:gdLst/>
            <a:ahLst/>
            <a:cxnLst/>
            <a:rect l="l" t="t" r="r" b="b"/>
            <a:pathLst>
              <a:path w="57150" h="6984">
                <a:moveTo>
                  <a:pt x="57066" y="0"/>
                </a:moveTo>
                <a:lnTo>
                  <a:pt x="0" y="0"/>
                </a:lnTo>
                <a:lnTo>
                  <a:pt x="0" y="6931"/>
                </a:lnTo>
                <a:lnTo>
                  <a:pt x="57066" y="6931"/>
                </a:lnTo>
                <a:lnTo>
                  <a:pt x="570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219690" y="8476468"/>
            <a:ext cx="231775" cy="67310"/>
          </a:xfrm>
          <a:custGeom>
            <a:avLst/>
            <a:gdLst/>
            <a:ahLst/>
            <a:cxnLst/>
            <a:rect l="l" t="t" r="r" b="b"/>
            <a:pathLst>
              <a:path w="231775" h="67309">
                <a:moveTo>
                  <a:pt x="42087" y="59321"/>
                </a:moveTo>
                <a:lnTo>
                  <a:pt x="10604" y="59321"/>
                </a:lnTo>
                <a:lnTo>
                  <a:pt x="10604" y="58915"/>
                </a:lnTo>
                <a:lnTo>
                  <a:pt x="24358" y="46786"/>
                </a:lnTo>
                <a:lnTo>
                  <a:pt x="32562" y="38887"/>
                </a:lnTo>
                <a:lnTo>
                  <a:pt x="37693" y="32067"/>
                </a:lnTo>
                <a:lnTo>
                  <a:pt x="40335" y="25501"/>
                </a:lnTo>
                <a:lnTo>
                  <a:pt x="41084" y="18351"/>
                </a:lnTo>
                <a:lnTo>
                  <a:pt x="39992" y="10198"/>
                </a:lnTo>
                <a:lnTo>
                  <a:pt x="36550" y="4470"/>
                </a:lnTo>
                <a:lnTo>
                  <a:pt x="30543" y="1104"/>
                </a:lnTo>
                <a:lnTo>
                  <a:pt x="21704" y="0"/>
                </a:lnTo>
                <a:lnTo>
                  <a:pt x="11887" y="1244"/>
                </a:lnTo>
                <a:lnTo>
                  <a:pt x="5600" y="4927"/>
                </a:lnTo>
                <a:lnTo>
                  <a:pt x="1917" y="11049"/>
                </a:lnTo>
                <a:lnTo>
                  <a:pt x="711" y="19570"/>
                </a:lnTo>
                <a:lnTo>
                  <a:pt x="711" y="21196"/>
                </a:lnTo>
                <a:lnTo>
                  <a:pt x="7645" y="21196"/>
                </a:lnTo>
                <a:lnTo>
                  <a:pt x="7645" y="9880"/>
                </a:lnTo>
                <a:lnTo>
                  <a:pt x="11214" y="6426"/>
                </a:lnTo>
                <a:lnTo>
                  <a:pt x="30581" y="6426"/>
                </a:lnTo>
                <a:lnTo>
                  <a:pt x="33731" y="9372"/>
                </a:lnTo>
                <a:lnTo>
                  <a:pt x="33731" y="18351"/>
                </a:lnTo>
                <a:lnTo>
                  <a:pt x="33134" y="24168"/>
                </a:lnTo>
                <a:lnTo>
                  <a:pt x="31153" y="29324"/>
                </a:lnTo>
                <a:lnTo>
                  <a:pt x="27038" y="34823"/>
                </a:lnTo>
                <a:lnTo>
                  <a:pt x="20078" y="41681"/>
                </a:lnTo>
                <a:lnTo>
                  <a:pt x="0" y="59626"/>
                </a:lnTo>
                <a:lnTo>
                  <a:pt x="0" y="65836"/>
                </a:lnTo>
                <a:lnTo>
                  <a:pt x="42087" y="65836"/>
                </a:lnTo>
                <a:lnTo>
                  <a:pt x="42087" y="59321"/>
                </a:lnTo>
                <a:close/>
              </a:path>
              <a:path w="231775" h="67309">
                <a:moveTo>
                  <a:pt x="89725" y="28435"/>
                </a:moveTo>
                <a:lnTo>
                  <a:pt x="79133" y="28435"/>
                </a:lnTo>
                <a:lnTo>
                  <a:pt x="79133" y="38836"/>
                </a:lnTo>
                <a:lnTo>
                  <a:pt x="89725" y="38836"/>
                </a:lnTo>
                <a:lnTo>
                  <a:pt x="89725" y="28435"/>
                </a:lnTo>
                <a:close/>
              </a:path>
              <a:path w="231775" h="67309">
                <a:moveTo>
                  <a:pt x="105625" y="44958"/>
                </a:moveTo>
                <a:lnTo>
                  <a:pt x="105562" y="21818"/>
                </a:lnTo>
                <a:lnTo>
                  <a:pt x="104279" y="12433"/>
                </a:lnTo>
                <a:lnTo>
                  <a:pt x="100838" y="6426"/>
                </a:lnTo>
                <a:lnTo>
                  <a:pt x="100317" y="5486"/>
                </a:lnTo>
                <a:lnTo>
                  <a:pt x="98691" y="4470"/>
                </a:lnTo>
                <a:lnTo>
                  <a:pt x="98691" y="10807"/>
                </a:lnTo>
                <a:lnTo>
                  <a:pt x="98691" y="56057"/>
                </a:lnTo>
                <a:lnTo>
                  <a:pt x="94107" y="60845"/>
                </a:lnTo>
                <a:lnTo>
                  <a:pt x="74739" y="60845"/>
                </a:lnTo>
                <a:lnTo>
                  <a:pt x="70154" y="56057"/>
                </a:lnTo>
                <a:lnTo>
                  <a:pt x="70154" y="10807"/>
                </a:lnTo>
                <a:lnTo>
                  <a:pt x="74637" y="6426"/>
                </a:lnTo>
                <a:lnTo>
                  <a:pt x="94208" y="6426"/>
                </a:lnTo>
                <a:lnTo>
                  <a:pt x="98691" y="10807"/>
                </a:lnTo>
                <a:lnTo>
                  <a:pt x="98691" y="4470"/>
                </a:lnTo>
                <a:lnTo>
                  <a:pt x="93802" y="1371"/>
                </a:lnTo>
                <a:lnTo>
                  <a:pt x="84836" y="0"/>
                </a:lnTo>
                <a:lnTo>
                  <a:pt x="84023" y="0"/>
                </a:lnTo>
                <a:lnTo>
                  <a:pt x="63220" y="44958"/>
                </a:lnTo>
                <a:lnTo>
                  <a:pt x="64528" y="54711"/>
                </a:lnTo>
                <a:lnTo>
                  <a:pt x="68414" y="61683"/>
                </a:lnTo>
                <a:lnTo>
                  <a:pt x="74879" y="65874"/>
                </a:lnTo>
                <a:lnTo>
                  <a:pt x="83921" y="67271"/>
                </a:lnTo>
                <a:lnTo>
                  <a:pt x="84937" y="67271"/>
                </a:lnTo>
                <a:lnTo>
                  <a:pt x="93967" y="65874"/>
                </a:lnTo>
                <a:lnTo>
                  <a:pt x="100431" y="61683"/>
                </a:lnTo>
                <a:lnTo>
                  <a:pt x="100901" y="60845"/>
                </a:lnTo>
                <a:lnTo>
                  <a:pt x="104330" y="54711"/>
                </a:lnTo>
                <a:lnTo>
                  <a:pt x="105625" y="44958"/>
                </a:lnTo>
                <a:close/>
              </a:path>
              <a:path w="231775" h="67309">
                <a:moveTo>
                  <a:pt x="168135" y="59321"/>
                </a:moveTo>
                <a:lnTo>
                  <a:pt x="136639" y="59321"/>
                </a:lnTo>
                <a:lnTo>
                  <a:pt x="136639" y="58915"/>
                </a:lnTo>
                <a:lnTo>
                  <a:pt x="150393" y="46786"/>
                </a:lnTo>
                <a:lnTo>
                  <a:pt x="158597" y="38887"/>
                </a:lnTo>
                <a:lnTo>
                  <a:pt x="163728" y="32067"/>
                </a:lnTo>
                <a:lnTo>
                  <a:pt x="166370" y="25501"/>
                </a:lnTo>
                <a:lnTo>
                  <a:pt x="167119" y="18351"/>
                </a:lnTo>
                <a:lnTo>
                  <a:pt x="166027" y="10198"/>
                </a:lnTo>
                <a:lnTo>
                  <a:pt x="162598" y="4470"/>
                </a:lnTo>
                <a:lnTo>
                  <a:pt x="156578" y="1104"/>
                </a:lnTo>
                <a:lnTo>
                  <a:pt x="147751" y="0"/>
                </a:lnTo>
                <a:lnTo>
                  <a:pt x="137934" y="1244"/>
                </a:lnTo>
                <a:lnTo>
                  <a:pt x="131648" y="4927"/>
                </a:lnTo>
                <a:lnTo>
                  <a:pt x="127952" y="11049"/>
                </a:lnTo>
                <a:lnTo>
                  <a:pt x="126758" y="19570"/>
                </a:lnTo>
                <a:lnTo>
                  <a:pt x="126758" y="21196"/>
                </a:lnTo>
                <a:lnTo>
                  <a:pt x="133680" y="21196"/>
                </a:lnTo>
                <a:lnTo>
                  <a:pt x="133680" y="9880"/>
                </a:lnTo>
                <a:lnTo>
                  <a:pt x="137261" y="6426"/>
                </a:lnTo>
                <a:lnTo>
                  <a:pt x="156616" y="6426"/>
                </a:lnTo>
                <a:lnTo>
                  <a:pt x="159766" y="9372"/>
                </a:lnTo>
                <a:lnTo>
                  <a:pt x="159766" y="18351"/>
                </a:lnTo>
                <a:lnTo>
                  <a:pt x="159169" y="24168"/>
                </a:lnTo>
                <a:lnTo>
                  <a:pt x="157187" y="29324"/>
                </a:lnTo>
                <a:lnTo>
                  <a:pt x="153073" y="34823"/>
                </a:lnTo>
                <a:lnTo>
                  <a:pt x="146113" y="41681"/>
                </a:lnTo>
                <a:lnTo>
                  <a:pt x="126034" y="59626"/>
                </a:lnTo>
                <a:lnTo>
                  <a:pt x="126034" y="65836"/>
                </a:lnTo>
                <a:lnTo>
                  <a:pt x="168135" y="65836"/>
                </a:lnTo>
                <a:lnTo>
                  <a:pt x="168135" y="59321"/>
                </a:lnTo>
                <a:close/>
              </a:path>
              <a:path w="231775" h="67309">
                <a:moveTo>
                  <a:pt x="215760" y="28435"/>
                </a:moveTo>
                <a:lnTo>
                  <a:pt x="205155" y="28435"/>
                </a:lnTo>
                <a:lnTo>
                  <a:pt x="205155" y="38836"/>
                </a:lnTo>
                <a:lnTo>
                  <a:pt x="215760" y="38836"/>
                </a:lnTo>
                <a:lnTo>
                  <a:pt x="215760" y="28435"/>
                </a:lnTo>
                <a:close/>
              </a:path>
              <a:path w="231775" h="67309">
                <a:moveTo>
                  <a:pt x="231660" y="44958"/>
                </a:moveTo>
                <a:lnTo>
                  <a:pt x="231609" y="21818"/>
                </a:lnTo>
                <a:lnTo>
                  <a:pt x="230314" y="12433"/>
                </a:lnTo>
                <a:lnTo>
                  <a:pt x="226885" y="6426"/>
                </a:lnTo>
                <a:lnTo>
                  <a:pt x="226352" y="5486"/>
                </a:lnTo>
                <a:lnTo>
                  <a:pt x="224726" y="4470"/>
                </a:lnTo>
                <a:lnTo>
                  <a:pt x="224726" y="10807"/>
                </a:lnTo>
                <a:lnTo>
                  <a:pt x="224726" y="56057"/>
                </a:lnTo>
                <a:lnTo>
                  <a:pt x="220141" y="60845"/>
                </a:lnTo>
                <a:lnTo>
                  <a:pt x="200787" y="60845"/>
                </a:lnTo>
                <a:lnTo>
                  <a:pt x="196202" y="56057"/>
                </a:lnTo>
                <a:lnTo>
                  <a:pt x="196202" y="10807"/>
                </a:lnTo>
                <a:lnTo>
                  <a:pt x="200672" y="6426"/>
                </a:lnTo>
                <a:lnTo>
                  <a:pt x="220243" y="6426"/>
                </a:lnTo>
                <a:lnTo>
                  <a:pt x="224726" y="10807"/>
                </a:lnTo>
                <a:lnTo>
                  <a:pt x="224726" y="4470"/>
                </a:lnTo>
                <a:lnTo>
                  <a:pt x="219837" y="1371"/>
                </a:lnTo>
                <a:lnTo>
                  <a:pt x="210870" y="0"/>
                </a:lnTo>
                <a:lnTo>
                  <a:pt x="210045" y="0"/>
                </a:lnTo>
                <a:lnTo>
                  <a:pt x="189268" y="44958"/>
                </a:lnTo>
                <a:lnTo>
                  <a:pt x="190563" y="54711"/>
                </a:lnTo>
                <a:lnTo>
                  <a:pt x="194449" y="61683"/>
                </a:lnTo>
                <a:lnTo>
                  <a:pt x="200914" y="65874"/>
                </a:lnTo>
                <a:lnTo>
                  <a:pt x="209956" y="67271"/>
                </a:lnTo>
                <a:lnTo>
                  <a:pt x="210972" y="67271"/>
                </a:lnTo>
                <a:lnTo>
                  <a:pt x="220002" y="65874"/>
                </a:lnTo>
                <a:lnTo>
                  <a:pt x="226479" y="61683"/>
                </a:lnTo>
                <a:lnTo>
                  <a:pt x="226949" y="60845"/>
                </a:lnTo>
                <a:lnTo>
                  <a:pt x="230365" y="54711"/>
                </a:lnTo>
                <a:lnTo>
                  <a:pt x="231660" y="449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9788" y="8708039"/>
            <a:ext cx="5523865" cy="2251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600" spc="-919" b="1">
                <a:latin typeface="Verdana"/>
                <a:cs typeface="Verdana"/>
              </a:rPr>
              <a:t>ANCO</a:t>
            </a:r>
            <a:endParaRPr sz="146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919738" y="681519"/>
            <a:ext cx="147320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30">
                <a:latin typeface="Verdana"/>
                <a:cs typeface="Verdana"/>
              </a:rPr>
              <a:t>All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right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reserved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0">
                <a:latin typeface="Verdana"/>
                <a:cs typeface="Verdana"/>
              </a:rPr>
              <a:t>by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10">
                <a:latin typeface="Verdana"/>
                <a:cs typeface="Verdana"/>
              </a:rPr>
              <a:t>pdf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40">
                <a:latin typeface="Verdana"/>
                <a:cs typeface="Verdana"/>
              </a:rPr>
              <a:t>branding</a:t>
            </a:r>
            <a:endParaRPr sz="7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9791" y="653248"/>
            <a:ext cx="116713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70">
                <a:latin typeface="Verdana"/>
                <a:cs typeface="Verdana"/>
              </a:rPr>
              <a:t>Branding  </a:t>
            </a:r>
            <a:r>
              <a:rPr dirty="0" sz="1450" spc="-105">
                <a:latin typeface="Verdana"/>
                <a:cs typeface="Verdana"/>
              </a:rPr>
              <a:t>D</a:t>
            </a:r>
            <a:r>
              <a:rPr dirty="0" sz="1450" spc="-75">
                <a:latin typeface="Verdana"/>
                <a:cs typeface="Verdana"/>
              </a:rPr>
              <a:t>e</a:t>
            </a:r>
            <a:r>
              <a:rPr dirty="0" sz="1450" spc="-110">
                <a:latin typeface="Verdana"/>
                <a:cs typeface="Verdana"/>
              </a:rPr>
              <a:t>v</a:t>
            </a:r>
            <a:r>
              <a:rPr dirty="0" sz="1450" spc="-50">
                <a:latin typeface="Verdana"/>
                <a:cs typeface="Verdana"/>
              </a:rPr>
              <a:t>el</a:t>
            </a:r>
            <a:r>
              <a:rPr dirty="0" sz="1450" spc="-70">
                <a:latin typeface="Verdana"/>
                <a:cs typeface="Verdana"/>
              </a:rPr>
              <a:t>o</a:t>
            </a:r>
            <a:r>
              <a:rPr dirty="0" sz="1450" spc="-35">
                <a:latin typeface="Verdana"/>
                <a:cs typeface="Verdana"/>
              </a:rPr>
              <a:t>p</a:t>
            </a:r>
            <a:r>
              <a:rPr dirty="0" sz="1450" spc="-85">
                <a:latin typeface="Verdana"/>
                <a:cs typeface="Verdana"/>
              </a:rPr>
              <a:t>m</a:t>
            </a:r>
            <a:r>
              <a:rPr dirty="0" sz="1450" spc="-50">
                <a:latin typeface="Verdana"/>
                <a:cs typeface="Verdana"/>
              </a:rPr>
              <a:t>e</a:t>
            </a:r>
            <a:r>
              <a:rPr dirty="0" sz="1450" spc="-85">
                <a:latin typeface="Verdana"/>
                <a:cs typeface="Verdana"/>
              </a:rPr>
              <a:t>n</a:t>
            </a:r>
            <a:r>
              <a:rPr dirty="0" sz="1450" spc="-10">
                <a:latin typeface="Verdana"/>
                <a:cs typeface="Verdana"/>
              </a:rPr>
              <a:t>t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37182" y="9881450"/>
            <a:ext cx="1753235" cy="855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5450" spc="-215">
                <a:latin typeface="Verdana"/>
                <a:cs typeface="Verdana"/>
              </a:rPr>
              <a:t>P</a:t>
            </a:r>
            <a:r>
              <a:rPr dirty="0" sz="5450" spc="-200">
                <a:latin typeface="Verdana"/>
                <a:cs typeface="Verdana"/>
              </a:rPr>
              <a:t>H</a:t>
            </a:r>
            <a:r>
              <a:rPr dirty="0" sz="5450" spc="-1240">
                <a:latin typeface="Verdana"/>
                <a:cs typeface="Verdana"/>
              </a:rPr>
              <a:t>—</a:t>
            </a:r>
            <a:r>
              <a:rPr dirty="0" sz="5450" spc="-1045">
                <a:latin typeface="Verdana"/>
                <a:cs typeface="Verdana"/>
              </a:rPr>
              <a:t>1</a:t>
            </a:r>
            <a:endParaRPr sz="54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9791" y="2699259"/>
            <a:ext cx="402590" cy="377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150" spc="-45">
                <a:latin typeface="Verdana"/>
                <a:cs typeface="Verdana"/>
              </a:rPr>
              <a:t>May  </a:t>
            </a:r>
            <a:r>
              <a:rPr dirty="0" sz="1150" spc="15">
                <a:latin typeface="Verdana"/>
                <a:cs typeface="Verdana"/>
              </a:rPr>
              <a:t>2</a:t>
            </a:r>
            <a:r>
              <a:rPr dirty="0" sz="1150" spc="25">
                <a:latin typeface="Verdana"/>
                <a:cs typeface="Verdana"/>
              </a:rPr>
              <a:t>0</a:t>
            </a:r>
            <a:r>
              <a:rPr dirty="0" sz="1150" spc="-5">
                <a:latin typeface="Verdana"/>
                <a:cs typeface="Verdana"/>
              </a:rPr>
              <a:t>2</a:t>
            </a:r>
            <a:r>
              <a:rPr dirty="0" sz="1150">
                <a:latin typeface="Verdana"/>
                <a:cs typeface="Verdana"/>
              </a:rPr>
              <a:t>2</a:t>
            </a:r>
            <a:endParaRPr sz="115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874953" y="10294744"/>
            <a:ext cx="1485900" cy="281305"/>
            <a:chOff x="17874953" y="10294744"/>
            <a:chExt cx="1485900" cy="281305"/>
          </a:xfrm>
        </p:grpSpPr>
        <p:sp>
          <p:nvSpPr>
            <p:cNvPr id="8" name="object 8"/>
            <p:cNvSpPr/>
            <p:nvPr/>
          </p:nvSpPr>
          <p:spPr>
            <a:xfrm>
              <a:off x="17882274" y="10444562"/>
              <a:ext cx="960119" cy="131445"/>
            </a:xfrm>
            <a:custGeom>
              <a:avLst/>
              <a:gdLst/>
              <a:ahLst/>
              <a:cxnLst/>
              <a:rect l="l" t="t" r="r" b="b"/>
              <a:pathLst>
                <a:path w="960119" h="131445">
                  <a:moveTo>
                    <a:pt x="18326" y="0"/>
                  </a:moveTo>
                  <a:lnTo>
                    <a:pt x="0" y="0"/>
                  </a:lnTo>
                  <a:lnTo>
                    <a:pt x="0" y="131038"/>
                  </a:lnTo>
                  <a:lnTo>
                    <a:pt x="18326" y="131038"/>
                  </a:lnTo>
                  <a:lnTo>
                    <a:pt x="18326" y="0"/>
                  </a:lnTo>
                  <a:close/>
                </a:path>
                <a:path w="960119" h="131445">
                  <a:moveTo>
                    <a:pt x="45758" y="0"/>
                  </a:moveTo>
                  <a:lnTo>
                    <a:pt x="27432" y="0"/>
                  </a:lnTo>
                  <a:lnTo>
                    <a:pt x="27432" y="131038"/>
                  </a:lnTo>
                  <a:lnTo>
                    <a:pt x="45758" y="131038"/>
                  </a:lnTo>
                  <a:lnTo>
                    <a:pt x="45758" y="0"/>
                  </a:lnTo>
                  <a:close/>
                </a:path>
                <a:path w="960119" h="131445">
                  <a:moveTo>
                    <a:pt x="107975" y="0"/>
                  </a:moveTo>
                  <a:lnTo>
                    <a:pt x="63144" y="0"/>
                  </a:lnTo>
                  <a:lnTo>
                    <a:pt x="63144" y="69342"/>
                  </a:lnTo>
                  <a:lnTo>
                    <a:pt x="107975" y="69342"/>
                  </a:lnTo>
                  <a:lnTo>
                    <a:pt x="107975" y="0"/>
                  </a:lnTo>
                  <a:close/>
                </a:path>
                <a:path w="960119" h="131445">
                  <a:moveTo>
                    <a:pt x="173215" y="0"/>
                  </a:moveTo>
                  <a:lnTo>
                    <a:pt x="123875" y="0"/>
                  </a:lnTo>
                  <a:lnTo>
                    <a:pt x="123875" y="69342"/>
                  </a:lnTo>
                  <a:lnTo>
                    <a:pt x="173215" y="69342"/>
                  </a:lnTo>
                  <a:lnTo>
                    <a:pt x="173215" y="0"/>
                  </a:lnTo>
                  <a:close/>
                </a:path>
                <a:path w="960119" h="131445">
                  <a:moveTo>
                    <a:pt x="222821" y="0"/>
                  </a:moveTo>
                  <a:lnTo>
                    <a:pt x="189141" y="0"/>
                  </a:lnTo>
                  <a:lnTo>
                    <a:pt x="189141" y="69342"/>
                  </a:lnTo>
                  <a:lnTo>
                    <a:pt x="222821" y="69342"/>
                  </a:lnTo>
                  <a:lnTo>
                    <a:pt x="222821" y="0"/>
                  </a:lnTo>
                  <a:close/>
                </a:path>
                <a:path w="960119" h="131445">
                  <a:moveTo>
                    <a:pt x="267957" y="0"/>
                  </a:moveTo>
                  <a:lnTo>
                    <a:pt x="249161" y="0"/>
                  </a:lnTo>
                  <a:lnTo>
                    <a:pt x="249161" y="69342"/>
                  </a:lnTo>
                  <a:lnTo>
                    <a:pt x="267957" y="69342"/>
                  </a:lnTo>
                  <a:lnTo>
                    <a:pt x="267957" y="0"/>
                  </a:lnTo>
                  <a:close/>
                </a:path>
                <a:path w="960119" h="131445">
                  <a:moveTo>
                    <a:pt x="311327" y="0"/>
                  </a:moveTo>
                  <a:lnTo>
                    <a:pt x="284810" y="0"/>
                  </a:lnTo>
                  <a:lnTo>
                    <a:pt x="284810" y="69342"/>
                  </a:lnTo>
                  <a:lnTo>
                    <a:pt x="311327" y="69342"/>
                  </a:lnTo>
                  <a:lnTo>
                    <a:pt x="311327" y="0"/>
                  </a:lnTo>
                  <a:close/>
                </a:path>
                <a:path w="960119" h="131445">
                  <a:moveTo>
                    <a:pt x="375907" y="0"/>
                  </a:moveTo>
                  <a:lnTo>
                    <a:pt x="341693" y="0"/>
                  </a:lnTo>
                  <a:lnTo>
                    <a:pt x="341693" y="69342"/>
                  </a:lnTo>
                  <a:lnTo>
                    <a:pt x="375907" y="69342"/>
                  </a:lnTo>
                  <a:lnTo>
                    <a:pt x="375907" y="0"/>
                  </a:lnTo>
                  <a:close/>
                </a:path>
                <a:path w="960119" h="131445">
                  <a:moveTo>
                    <a:pt x="423240" y="0"/>
                  </a:moveTo>
                  <a:lnTo>
                    <a:pt x="411187" y="0"/>
                  </a:lnTo>
                  <a:lnTo>
                    <a:pt x="411187" y="69342"/>
                  </a:lnTo>
                  <a:lnTo>
                    <a:pt x="423240" y="69342"/>
                  </a:lnTo>
                  <a:lnTo>
                    <a:pt x="423240" y="0"/>
                  </a:lnTo>
                  <a:close/>
                </a:path>
                <a:path w="960119" h="131445">
                  <a:moveTo>
                    <a:pt x="486791" y="0"/>
                  </a:moveTo>
                  <a:lnTo>
                    <a:pt x="457390" y="0"/>
                  </a:lnTo>
                  <a:lnTo>
                    <a:pt x="457390" y="69342"/>
                  </a:lnTo>
                  <a:lnTo>
                    <a:pt x="486791" y="69342"/>
                  </a:lnTo>
                  <a:lnTo>
                    <a:pt x="486791" y="0"/>
                  </a:lnTo>
                  <a:close/>
                </a:path>
                <a:path w="960119" h="131445">
                  <a:moveTo>
                    <a:pt x="549859" y="0"/>
                  </a:moveTo>
                  <a:lnTo>
                    <a:pt x="504698" y="0"/>
                  </a:lnTo>
                  <a:lnTo>
                    <a:pt x="504698" y="69342"/>
                  </a:lnTo>
                  <a:lnTo>
                    <a:pt x="549859" y="69342"/>
                  </a:lnTo>
                  <a:lnTo>
                    <a:pt x="549859" y="0"/>
                  </a:lnTo>
                  <a:close/>
                </a:path>
                <a:path w="960119" h="131445">
                  <a:moveTo>
                    <a:pt x="595541" y="0"/>
                  </a:moveTo>
                  <a:lnTo>
                    <a:pt x="579882" y="0"/>
                  </a:lnTo>
                  <a:lnTo>
                    <a:pt x="579882" y="69342"/>
                  </a:lnTo>
                  <a:lnTo>
                    <a:pt x="595541" y="69342"/>
                  </a:lnTo>
                  <a:lnTo>
                    <a:pt x="595541" y="0"/>
                  </a:lnTo>
                  <a:close/>
                </a:path>
                <a:path w="960119" h="131445">
                  <a:moveTo>
                    <a:pt x="636651" y="0"/>
                  </a:moveTo>
                  <a:lnTo>
                    <a:pt x="611289" y="0"/>
                  </a:lnTo>
                  <a:lnTo>
                    <a:pt x="611289" y="69342"/>
                  </a:lnTo>
                  <a:lnTo>
                    <a:pt x="636651" y="69342"/>
                  </a:lnTo>
                  <a:lnTo>
                    <a:pt x="636651" y="0"/>
                  </a:lnTo>
                  <a:close/>
                </a:path>
                <a:path w="960119" h="131445">
                  <a:moveTo>
                    <a:pt x="705612" y="0"/>
                  </a:moveTo>
                  <a:lnTo>
                    <a:pt x="676211" y="0"/>
                  </a:lnTo>
                  <a:lnTo>
                    <a:pt x="676211" y="69342"/>
                  </a:lnTo>
                  <a:lnTo>
                    <a:pt x="705612" y="69342"/>
                  </a:lnTo>
                  <a:lnTo>
                    <a:pt x="705612" y="0"/>
                  </a:lnTo>
                  <a:close/>
                </a:path>
                <a:path w="960119" h="131445">
                  <a:moveTo>
                    <a:pt x="735545" y="0"/>
                  </a:moveTo>
                  <a:lnTo>
                    <a:pt x="719874" y="0"/>
                  </a:lnTo>
                  <a:lnTo>
                    <a:pt x="719874" y="130073"/>
                  </a:lnTo>
                  <a:lnTo>
                    <a:pt x="735545" y="130073"/>
                  </a:lnTo>
                  <a:lnTo>
                    <a:pt x="735545" y="0"/>
                  </a:lnTo>
                  <a:close/>
                </a:path>
                <a:path w="960119" h="131445">
                  <a:moveTo>
                    <a:pt x="768845" y="0"/>
                  </a:moveTo>
                  <a:lnTo>
                    <a:pt x="753173" y="0"/>
                  </a:lnTo>
                  <a:lnTo>
                    <a:pt x="753173" y="130073"/>
                  </a:lnTo>
                  <a:lnTo>
                    <a:pt x="768845" y="130073"/>
                  </a:lnTo>
                  <a:lnTo>
                    <a:pt x="768845" y="0"/>
                  </a:lnTo>
                  <a:close/>
                </a:path>
                <a:path w="960119" h="131445">
                  <a:moveTo>
                    <a:pt x="801509" y="0"/>
                  </a:moveTo>
                  <a:lnTo>
                    <a:pt x="785837" y="0"/>
                  </a:lnTo>
                  <a:lnTo>
                    <a:pt x="785837" y="69342"/>
                  </a:lnTo>
                  <a:lnTo>
                    <a:pt x="801509" y="69342"/>
                  </a:lnTo>
                  <a:lnTo>
                    <a:pt x="801509" y="0"/>
                  </a:lnTo>
                  <a:close/>
                </a:path>
                <a:path w="960119" h="131445">
                  <a:moveTo>
                    <a:pt x="877963" y="0"/>
                  </a:moveTo>
                  <a:lnTo>
                    <a:pt x="830973" y="0"/>
                  </a:lnTo>
                  <a:lnTo>
                    <a:pt x="830973" y="69342"/>
                  </a:lnTo>
                  <a:lnTo>
                    <a:pt x="877963" y="69342"/>
                  </a:lnTo>
                  <a:lnTo>
                    <a:pt x="877963" y="0"/>
                  </a:lnTo>
                  <a:close/>
                </a:path>
                <a:path w="960119" h="131445">
                  <a:moveTo>
                    <a:pt x="910094" y="0"/>
                  </a:moveTo>
                  <a:lnTo>
                    <a:pt x="894422" y="0"/>
                  </a:lnTo>
                  <a:lnTo>
                    <a:pt x="894422" y="69342"/>
                  </a:lnTo>
                  <a:lnTo>
                    <a:pt x="910094" y="69342"/>
                  </a:lnTo>
                  <a:lnTo>
                    <a:pt x="910094" y="0"/>
                  </a:lnTo>
                  <a:close/>
                </a:path>
                <a:path w="960119" h="131445">
                  <a:moveTo>
                    <a:pt x="959650" y="0"/>
                  </a:moveTo>
                  <a:lnTo>
                    <a:pt x="929614" y="0"/>
                  </a:lnTo>
                  <a:lnTo>
                    <a:pt x="929614" y="69342"/>
                  </a:lnTo>
                  <a:lnTo>
                    <a:pt x="959650" y="69342"/>
                  </a:lnTo>
                  <a:lnTo>
                    <a:pt x="959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7874953" y="10294744"/>
              <a:ext cx="352240" cy="1131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8267109" y="10295601"/>
              <a:ext cx="307320" cy="1129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8616480" y="10294744"/>
              <a:ext cx="195460" cy="879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8857824" y="10302196"/>
              <a:ext cx="503010" cy="817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/>
          <p:nvPr/>
        </p:nvSpPr>
        <p:spPr>
          <a:xfrm>
            <a:off x="18887479" y="10444562"/>
            <a:ext cx="345440" cy="69850"/>
          </a:xfrm>
          <a:custGeom>
            <a:avLst/>
            <a:gdLst/>
            <a:ahLst/>
            <a:cxnLst/>
            <a:rect l="l" t="t" r="r" b="b"/>
            <a:pathLst>
              <a:path w="345440" h="69850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345440" h="69850">
                <a:moveTo>
                  <a:pt x="75450" y="0"/>
                </a:moveTo>
                <a:lnTo>
                  <a:pt x="59791" y="0"/>
                </a:lnTo>
                <a:lnTo>
                  <a:pt x="59791" y="69342"/>
                </a:lnTo>
                <a:lnTo>
                  <a:pt x="75450" y="69342"/>
                </a:lnTo>
                <a:lnTo>
                  <a:pt x="75450" y="0"/>
                </a:lnTo>
                <a:close/>
              </a:path>
              <a:path w="345440" h="69850">
                <a:moveTo>
                  <a:pt x="124079" y="0"/>
                </a:moveTo>
                <a:lnTo>
                  <a:pt x="108407" y="0"/>
                </a:lnTo>
                <a:lnTo>
                  <a:pt x="108407" y="69342"/>
                </a:lnTo>
                <a:lnTo>
                  <a:pt x="124079" y="69342"/>
                </a:lnTo>
                <a:lnTo>
                  <a:pt x="124079" y="0"/>
                </a:lnTo>
                <a:close/>
              </a:path>
              <a:path w="345440" h="69850">
                <a:moveTo>
                  <a:pt x="192836" y="0"/>
                </a:moveTo>
                <a:lnTo>
                  <a:pt x="163347" y="0"/>
                </a:lnTo>
                <a:lnTo>
                  <a:pt x="163347" y="69342"/>
                </a:lnTo>
                <a:lnTo>
                  <a:pt x="192836" y="69342"/>
                </a:lnTo>
                <a:lnTo>
                  <a:pt x="192836" y="0"/>
                </a:lnTo>
                <a:close/>
              </a:path>
              <a:path w="345440" h="69850">
                <a:moveTo>
                  <a:pt x="265125" y="0"/>
                </a:moveTo>
                <a:lnTo>
                  <a:pt x="218122" y="0"/>
                </a:lnTo>
                <a:lnTo>
                  <a:pt x="218122" y="69342"/>
                </a:lnTo>
                <a:lnTo>
                  <a:pt x="265125" y="69342"/>
                </a:lnTo>
                <a:lnTo>
                  <a:pt x="265125" y="0"/>
                </a:lnTo>
                <a:close/>
              </a:path>
              <a:path w="345440" h="69850">
                <a:moveTo>
                  <a:pt x="295656" y="0"/>
                </a:moveTo>
                <a:lnTo>
                  <a:pt x="279996" y="0"/>
                </a:lnTo>
                <a:lnTo>
                  <a:pt x="279996" y="69342"/>
                </a:lnTo>
                <a:lnTo>
                  <a:pt x="295656" y="69342"/>
                </a:lnTo>
                <a:lnTo>
                  <a:pt x="295656" y="0"/>
                </a:lnTo>
                <a:close/>
              </a:path>
              <a:path w="345440" h="69850">
                <a:moveTo>
                  <a:pt x="344868" y="0"/>
                </a:moveTo>
                <a:lnTo>
                  <a:pt x="329209" y="0"/>
                </a:lnTo>
                <a:lnTo>
                  <a:pt x="329209" y="69342"/>
                </a:lnTo>
                <a:lnTo>
                  <a:pt x="344868" y="69342"/>
                </a:lnTo>
                <a:lnTo>
                  <a:pt x="3448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9278359" y="10444562"/>
            <a:ext cx="93345" cy="130175"/>
          </a:xfrm>
          <a:custGeom>
            <a:avLst/>
            <a:gdLst/>
            <a:ahLst/>
            <a:cxnLst/>
            <a:rect l="l" t="t" r="r" b="b"/>
            <a:pathLst>
              <a:path w="93344" h="130175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93344" h="130175">
                <a:moveTo>
                  <a:pt x="62890" y="0"/>
                </a:moveTo>
                <a:lnTo>
                  <a:pt x="47231" y="0"/>
                </a:lnTo>
                <a:lnTo>
                  <a:pt x="47231" y="130073"/>
                </a:lnTo>
                <a:lnTo>
                  <a:pt x="62890" y="130073"/>
                </a:lnTo>
                <a:lnTo>
                  <a:pt x="62890" y="0"/>
                </a:lnTo>
                <a:close/>
              </a:path>
              <a:path w="93344" h="130175">
                <a:moveTo>
                  <a:pt x="92735" y="0"/>
                </a:moveTo>
                <a:lnTo>
                  <a:pt x="77063" y="0"/>
                </a:lnTo>
                <a:lnTo>
                  <a:pt x="77063" y="130073"/>
                </a:lnTo>
                <a:lnTo>
                  <a:pt x="92735" y="130073"/>
                </a:lnTo>
                <a:lnTo>
                  <a:pt x="92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2491" y="2106742"/>
            <a:ext cx="0" cy="335280"/>
          </a:xfrm>
          <a:custGeom>
            <a:avLst/>
            <a:gdLst/>
            <a:ahLst/>
            <a:cxnLst/>
            <a:rect l="l" t="t" r="r" b="b"/>
            <a:pathLst>
              <a:path w="0" h="335280">
                <a:moveTo>
                  <a:pt x="0" y="0"/>
                </a:moveTo>
                <a:lnTo>
                  <a:pt x="0" y="335068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22491" y="1394721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978814" y="10586065"/>
            <a:ext cx="2680970" cy="0"/>
          </a:xfrm>
          <a:custGeom>
            <a:avLst/>
            <a:gdLst/>
            <a:ahLst/>
            <a:cxnLst/>
            <a:rect l="l" t="t" r="r" b="b"/>
            <a:pathLst>
              <a:path w="2680970" h="0">
                <a:moveTo>
                  <a:pt x="2680546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12757" y="1844263"/>
            <a:ext cx="229762" cy="148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889"/>
            <a:ext cx="20104099" cy="11275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235" y="0"/>
            <a:ext cx="20093940" cy="11308715"/>
          </a:xfrm>
          <a:custGeom>
            <a:avLst/>
            <a:gdLst/>
            <a:ahLst/>
            <a:cxnLst/>
            <a:rect l="l" t="t" r="r" b="b"/>
            <a:pathLst>
              <a:path w="20093940" h="11308715">
                <a:moveTo>
                  <a:pt x="20093629" y="0"/>
                </a:moveTo>
                <a:lnTo>
                  <a:pt x="0" y="0"/>
                </a:lnTo>
                <a:lnTo>
                  <a:pt x="0" y="11308556"/>
                </a:lnTo>
                <a:lnTo>
                  <a:pt x="20093629" y="11308556"/>
                </a:lnTo>
                <a:lnTo>
                  <a:pt x="20093629" y="0"/>
                </a:lnTo>
                <a:close/>
              </a:path>
            </a:pathLst>
          </a:custGeom>
          <a:solidFill>
            <a:srgbClr val="1C36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283358" y="5353891"/>
            <a:ext cx="9537700" cy="12071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065" marR="5080" indent="-635">
              <a:lnSpc>
                <a:spcPct val="101299"/>
              </a:lnSpc>
              <a:spcBef>
                <a:spcPts val="90"/>
              </a:spcBef>
            </a:pPr>
            <a:r>
              <a:rPr dirty="0" sz="2550" spc="-10">
                <a:solidFill>
                  <a:srgbClr val="DED6D4"/>
                </a:solidFill>
                <a:latin typeface="Verdana"/>
                <a:cs typeface="Verdana"/>
              </a:rPr>
              <a:t>FOR </a:t>
            </a:r>
            <a:r>
              <a:rPr dirty="0" sz="2550" spc="15">
                <a:solidFill>
                  <a:srgbClr val="DED6D4"/>
                </a:solidFill>
                <a:latin typeface="Verdana"/>
                <a:cs typeface="Verdana"/>
              </a:rPr>
              <a:t>A </a:t>
            </a:r>
            <a:r>
              <a:rPr dirty="0" sz="2550" spc="-40">
                <a:solidFill>
                  <a:srgbClr val="DED6D4"/>
                </a:solidFill>
                <a:latin typeface="Verdana"/>
                <a:cs typeface="Verdana"/>
              </a:rPr>
              <a:t>WORLD </a:t>
            </a:r>
            <a:r>
              <a:rPr dirty="0" sz="2550">
                <a:solidFill>
                  <a:srgbClr val="DED6D4"/>
                </a:solidFill>
                <a:latin typeface="Verdana"/>
                <a:cs typeface="Verdana"/>
              </a:rPr>
              <a:t>FULL </a:t>
            </a:r>
            <a:r>
              <a:rPr dirty="0" sz="2550" spc="70">
                <a:solidFill>
                  <a:srgbClr val="DED6D4"/>
                </a:solidFill>
                <a:latin typeface="Verdana"/>
                <a:cs typeface="Verdana"/>
              </a:rPr>
              <a:t>OF </a:t>
            </a:r>
            <a:r>
              <a:rPr dirty="0" sz="2550" spc="40">
                <a:solidFill>
                  <a:srgbClr val="DED6D4"/>
                </a:solidFill>
                <a:latin typeface="Verdana"/>
                <a:cs typeface="Verdana"/>
              </a:rPr>
              <a:t>CREATIVITY </a:t>
            </a:r>
            <a:r>
              <a:rPr dirty="0" sz="2550" spc="-35">
                <a:solidFill>
                  <a:srgbClr val="DED6D4"/>
                </a:solidFill>
                <a:latin typeface="Verdana"/>
                <a:cs typeface="Verdana"/>
              </a:rPr>
              <a:t>AND </a:t>
            </a:r>
            <a:r>
              <a:rPr dirty="0" sz="2550" spc="15">
                <a:solidFill>
                  <a:srgbClr val="DED6D4"/>
                </a:solidFill>
                <a:latin typeface="Verdana"/>
                <a:cs typeface="Verdana"/>
              </a:rPr>
              <a:t>A </a:t>
            </a:r>
            <a:r>
              <a:rPr dirty="0" sz="2550" spc="40">
                <a:solidFill>
                  <a:srgbClr val="DED6D4"/>
                </a:solidFill>
                <a:latin typeface="Verdana"/>
                <a:cs typeface="Verdana"/>
              </a:rPr>
              <a:t>CHANCES  </a:t>
            </a:r>
            <a:r>
              <a:rPr dirty="0" sz="2550">
                <a:solidFill>
                  <a:srgbClr val="DED6D4"/>
                </a:solidFill>
                <a:latin typeface="Verdana"/>
                <a:cs typeface="Verdana"/>
              </a:rPr>
              <a:t>FULL</a:t>
            </a:r>
            <a:r>
              <a:rPr dirty="0" sz="2550" spc="-175">
                <a:solidFill>
                  <a:srgbClr val="DED6D4"/>
                </a:solidFill>
                <a:latin typeface="Verdana"/>
                <a:cs typeface="Verdana"/>
              </a:rPr>
              <a:t> </a:t>
            </a:r>
            <a:r>
              <a:rPr dirty="0" sz="2550" spc="70">
                <a:solidFill>
                  <a:srgbClr val="DED6D4"/>
                </a:solidFill>
                <a:latin typeface="Verdana"/>
                <a:cs typeface="Verdana"/>
              </a:rPr>
              <a:t>OF</a:t>
            </a:r>
            <a:r>
              <a:rPr dirty="0" sz="2550" spc="-170">
                <a:solidFill>
                  <a:srgbClr val="DED6D4"/>
                </a:solidFill>
                <a:latin typeface="Verdana"/>
                <a:cs typeface="Verdana"/>
              </a:rPr>
              <a:t> </a:t>
            </a:r>
            <a:r>
              <a:rPr dirty="0" sz="2550" spc="70">
                <a:solidFill>
                  <a:srgbClr val="DED6D4"/>
                </a:solidFill>
                <a:latin typeface="Verdana"/>
                <a:cs typeface="Verdana"/>
              </a:rPr>
              <a:t>INSPIRING</a:t>
            </a:r>
            <a:r>
              <a:rPr dirty="0" sz="2550" spc="-170">
                <a:solidFill>
                  <a:srgbClr val="DED6D4"/>
                </a:solidFill>
                <a:latin typeface="Verdana"/>
                <a:cs typeface="Verdana"/>
              </a:rPr>
              <a:t> </a:t>
            </a:r>
            <a:r>
              <a:rPr dirty="0" sz="2550">
                <a:solidFill>
                  <a:srgbClr val="DED6D4"/>
                </a:solidFill>
                <a:latin typeface="Verdana"/>
                <a:cs typeface="Verdana"/>
              </a:rPr>
              <a:t>ACTS</a:t>
            </a:r>
            <a:r>
              <a:rPr dirty="0" sz="2550" spc="-170">
                <a:solidFill>
                  <a:srgbClr val="DED6D4"/>
                </a:solidFill>
                <a:latin typeface="Verdana"/>
                <a:cs typeface="Verdana"/>
              </a:rPr>
              <a:t> </a:t>
            </a:r>
            <a:r>
              <a:rPr dirty="0" sz="2550" spc="35">
                <a:solidFill>
                  <a:srgbClr val="DED6D4"/>
                </a:solidFill>
                <a:latin typeface="Verdana"/>
                <a:cs typeface="Verdana"/>
              </a:rPr>
              <a:t>DESIGNING</a:t>
            </a:r>
            <a:r>
              <a:rPr dirty="0" sz="2550" spc="-170">
                <a:solidFill>
                  <a:srgbClr val="DED6D4"/>
                </a:solidFill>
                <a:latin typeface="Verdana"/>
                <a:cs typeface="Verdana"/>
              </a:rPr>
              <a:t> </a:t>
            </a:r>
            <a:r>
              <a:rPr dirty="0" sz="2550" spc="-35">
                <a:solidFill>
                  <a:srgbClr val="DED6D4"/>
                </a:solidFill>
                <a:latin typeface="Verdana"/>
                <a:cs typeface="Verdana"/>
              </a:rPr>
              <a:t>AND</a:t>
            </a:r>
            <a:r>
              <a:rPr dirty="0" sz="2550" spc="-175">
                <a:solidFill>
                  <a:srgbClr val="DED6D4"/>
                </a:solidFill>
                <a:latin typeface="Verdana"/>
                <a:cs typeface="Verdana"/>
              </a:rPr>
              <a:t> </a:t>
            </a:r>
            <a:r>
              <a:rPr dirty="0" sz="2550" spc="30">
                <a:solidFill>
                  <a:srgbClr val="DED6D4"/>
                </a:solidFill>
                <a:latin typeface="Verdana"/>
                <a:cs typeface="Verdana"/>
              </a:rPr>
              <a:t>SHAPING</a:t>
            </a:r>
            <a:r>
              <a:rPr dirty="0" sz="2550" spc="-170">
                <a:solidFill>
                  <a:srgbClr val="DED6D4"/>
                </a:solidFill>
                <a:latin typeface="Verdana"/>
                <a:cs typeface="Verdana"/>
              </a:rPr>
              <a:t> </a:t>
            </a:r>
            <a:r>
              <a:rPr dirty="0" sz="2550" spc="10">
                <a:solidFill>
                  <a:srgbClr val="DED6D4"/>
                </a:solidFill>
                <a:latin typeface="Verdana"/>
                <a:cs typeface="Verdana"/>
              </a:rPr>
              <a:t>THE  </a:t>
            </a:r>
            <a:r>
              <a:rPr dirty="0" sz="2550" spc="-25">
                <a:solidFill>
                  <a:srgbClr val="DED6D4"/>
                </a:solidFill>
                <a:latin typeface="Verdana"/>
                <a:cs typeface="Verdana"/>
              </a:rPr>
              <a:t>SURROUNDINGS </a:t>
            </a:r>
            <a:r>
              <a:rPr dirty="0" sz="2550" spc="45">
                <a:solidFill>
                  <a:srgbClr val="DED6D4"/>
                </a:solidFill>
                <a:latin typeface="Verdana"/>
                <a:cs typeface="Verdana"/>
              </a:rPr>
              <a:t>BECOMES</a:t>
            </a:r>
            <a:r>
              <a:rPr dirty="0" sz="2550" spc="-310">
                <a:solidFill>
                  <a:srgbClr val="DED6D4"/>
                </a:solidFill>
                <a:latin typeface="Verdana"/>
                <a:cs typeface="Verdana"/>
              </a:rPr>
              <a:t> </a:t>
            </a:r>
            <a:r>
              <a:rPr dirty="0" sz="2550" spc="25">
                <a:solidFill>
                  <a:srgbClr val="DED6D4"/>
                </a:solidFill>
                <a:latin typeface="Verdana"/>
                <a:cs typeface="Verdana"/>
              </a:rPr>
              <a:t>OBSESSION</a:t>
            </a:r>
            <a:endParaRPr sz="25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6059" y="295828"/>
            <a:ext cx="3700779" cy="18065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7015"/>
              </a:lnSpc>
              <a:spcBef>
                <a:spcPts val="95"/>
              </a:spcBef>
            </a:pPr>
            <a:r>
              <a:rPr dirty="0" sz="6250" spc="-345" b="0">
                <a:solidFill>
                  <a:srgbClr val="000000"/>
                </a:solidFill>
                <a:latin typeface="Verdana"/>
                <a:cs typeface="Verdana"/>
              </a:rPr>
              <a:t>BRAND</a:t>
            </a:r>
            <a:endParaRPr sz="6250">
              <a:latin typeface="Verdana"/>
              <a:cs typeface="Verdana"/>
            </a:endParaRPr>
          </a:p>
          <a:p>
            <a:pPr marL="12700">
              <a:lnSpc>
                <a:spcPts val="7015"/>
              </a:lnSpc>
            </a:pPr>
            <a:r>
              <a:rPr dirty="0" sz="6250" spc="-530">
                <a:solidFill>
                  <a:srgbClr val="000000"/>
                </a:solidFill>
                <a:latin typeface="Verdana"/>
                <a:cs typeface="Verdana"/>
              </a:rPr>
              <a:t>E</a:t>
            </a:r>
            <a:r>
              <a:rPr dirty="0" sz="6250" spc="-340">
                <a:solidFill>
                  <a:srgbClr val="000000"/>
                </a:solidFill>
                <a:latin typeface="Verdana"/>
                <a:cs typeface="Verdana"/>
              </a:rPr>
              <a:t>S</a:t>
            </a:r>
            <a:r>
              <a:rPr dirty="0" sz="6250" spc="-295">
                <a:solidFill>
                  <a:srgbClr val="000000"/>
                </a:solidFill>
                <a:latin typeface="Verdana"/>
                <a:cs typeface="Verdana"/>
              </a:rPr>
              <a:t>S</a:t>
            </a:r>
            <a:r>
              <a:rPr dirty="0" sz="6250" spc="-380">
                <a:solidFill>
                  <a:srgbClr val="000000"/>
                </a:solidFill>
                <a:latin typeface="Verdana"/>
                <a:cs typeface="Verdana"/>
              </a:rPr>
              <a:t>E</a:t>
            </a:r>
            <a:r>
              <a:rPr dirty="0" sz="6250" spc="-345">
                <a:solidFill>
                  <a:srgbClr val="000000"/>
                </a:solidFill>
                <a:latin typeface="Verdana"/>
                <a:cs typeface="Verdana"/>
              </a:rPr>
              <a:t>NCE</a:t>
            </a:r>
            <a:endParaRPr sz="62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0844" y="10674970"/>
            <a:ext cx="147320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30">
                <a:latin typeface="Verdana"/>
                <a:cs typeface="Verdana"/>
              </a:rPr>
              <a:t>All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right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reserved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0">
                <a:latin typeface="Verdana"/>
                <a:cs typeface="Verdana"/>
              </a:rPr>
              <a:t>by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10">
                <a:latin typeface="Verdana"/>
                <a:cs typeface="Verdana"/>
              </a:rPr>
              <a:t>pdf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40">
                <a:latin typeface="Verdana"/>
                <a:cs typeface="Verdana"/>
              </a:rPr>
              <a:t>branding</a:t>
            </a:r>
            <a:endParaRPr sz="75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874953" y="10504161"/>
            <a:ext cx="1485900" cy="281305"/>
            <a:chOff x="17874953" y="10504161"/>
            <a:chExt cx="1485900" cy="281305"/>
          </a:xfrm>
        </p:grpSpPr>
        <p:sp>
          <p:nvSpPr>
            <p:cNvPr id="5" name="object 5"/>
            <p:cNvSpPr/>
            <p:nvPr/>
          </p:nvSpPr>
          <p:spPr>
            <a:xfrm>
              <a:off x="17882274" y="10653985"/>
              <a:ext cx="960119" cy="131445"/>
            </a:xfrm>
            <a:custGeom>
              <a:avLst/>
              <a:gdLst/>
              <a:ahLst/>
              <a:cxnLst/>
              <a:rect l="l" t="t" r="r" b="b"/>
              <a:pathLst>
                <a:path w="960119" h="131445">
                  <a:moveTo>
                    <a:pt x="18326" y="0"/>
                  </a:moveTo>
                  <a:lnTo>
                    <a:pt x="0" y="0"/>
                  </a:lnTo>
                  <a:lnTo>
                    <a:pt x="0" y="131038"/>
                  </a:lnTo>
                  <a:lnTo>
                    <a:pt x="18326" y="131038"/>
                  </a:lnTo>
                  <a:lnTo>
                    <a:pt x="18326" y="0"/>
                  </a:lnTo>
                  <a:close/>
                </a:path>
                <a:path w="960119" h="131445">
                  <a:moveTo>
                    <a:pt x="45758" y="0"/>
                  </a:moveTo>
                  <a:lnTo>
                    <a:pt x="27432" y="0"/>
                  </a:lnTo>
                  <a:lnTo>
                    <a:pt x="27432" y="131038"/>
                  </a:lnTo>
                  <a:lnTo>
                    <a:pt x="45758" y="131038"/>
                  </a:lnTo>
                  <a:lnTo>
                    <a:pt x="45758" y="0"/>
                  </a:lnTo>
                  <a:close/>
                </a:path>
                <a:path w="960119" h="131445">
                  <a:moveTo>
                    <a:pt x="107975" y="0"/>
                  </a:moveTo>
                  <a:lnTo>
                    <a:pt x="63144" y="0"/>
                  </a:lnTo>
                  <a:lnTo>
                    <a:pt x="63144" y="69342"/>
                  </a:lnTo>
                  <a:lnTo>
                    <a:pt x="107975" y="69342"/>
                  </a:lnTo>
                  <a:lnTo>
                    <a:pt x="107975" y="0"/>
                  </a:lnTo>
                  <a:close/>
                </a:path>
                <a:path w="960119" h="131445">
                  <a:moveTo>
                    <a:pt x="173215" y="0"/>
                  </a:moveTo>
                  <a:lnTo>
                    <a:pt x="123875" y="0"/>
                  </a:lnTo>
                  <a:lnTo>
                    <a:pt x="123875" y="69342"/>
                  </a:lnTo>
                  <a:lnTo>
                    <a:pt x="173215" y="69342"/>
                  </a:lnTo>
                  <a:lnTo>
                    <a:pt x="173215" y="0"/>
                  </a:lnTo>
                  <a:close/>
                </a:path>
                <a:path w="960119" h="131445">
                  <a:moveTo>
                    <a:pt x="222821" y="0"/>
                  </a:moveTo>
                  <a:lnTo>
                    <a:pt x="189141" y="0"/>
                  </a:lnTo>
                  <a:lnTo>
                    <a:pt x="189141" y="69342"/>
                  </a:lnTo>
                  <a:lnTo>
                    <a:pt x="222821" y="69342"/>
                  </a:lnTo>
                  <a:lnTo>
                    <a:pt x="222821" y="0"/>
                  </a:lnTo>
                  <a:close/>
                </a:path>
                <a:path w="960119" h="131445">
                  <a:moveTo>
                    <a:pt x="267957" y="0"/>
                  </a:moveTo>
                  <a:lnTo>
                    <a:pt x="249161" y="0"/>
                  </a:lnTo>
                  <a:lnTo>
                    <a:pt x="249161" y="69342"/>
                  </a:lnTo>
                  <a:lnTo>
                    <a:pt x="267957" y="69342"/>
                  </a:lnTo>
                  <a:lnTo>
                    <a:pt x="267957" y="0"/>
                  </a:lnTo>
                  <a:close/>
                </a:path>
                <a:path w="960119" h="131445">
                  <a:moveTo>
                    <a:pt x="311327" y="0"/>
                  </a:moveTo>
                  <a:lnTo>
                    <a:pt x="284810" y="0"/>
                  </a:lnTo>
                  <a:lnTo>
                    <a:pt x="284810" y="69342"/>
                  </a:lnTo>
                  <a:lnTo>
                    <a:pt x="311327" y="69342"/>
                  </a:lnTo>
                  <a:lnTo>
                    <a:pt x="311327" y="0"/>
                  </a:lnTo>
                  <a:close/>
                </a:path>
                <a:path w="960119" h="131445">
                  <a:moveTo>
                    <a:pt x="375907" y="0"/>
                  </a:moveTo>
                  <a:lnTo>
                    <a:pt x="341693" y="0"/>
                  </a:lnTo>
                  <a:lnTo>
                    <a:pt x="341693" y="69342"/>
                  </a:lnTo>
                  <a:lnTo>
                    <a:pt x="375907" y="69342"/>
                  </a:lnTo>
                  <a:lnTo>
                    <a:pt x="375907" y="0"/>
                  </a:lnTo>
                  <a:close/>
                </a:path>
                <a:path w="960119" h="131445">
                  <a:moveTo>
                    <a:pt x="423240" y="0"/>
                  </a:moveTo>
                  <a:lnTo>
                    <a:pt x="411187" y="0"/>
                  </a:lnTo>
                  <a:lnTo>
                    <a:pt x="411187" y="69342"/>
                  </a:lnTo>
                  <a:lnTo>
                    <a:pt x="423240" y="69342"/>
                  </a:lnTo>
                  <a:lnTo>
                    <a:pt x="423240" y="0"/>
                  </a:lnTo>
                  <a:close/>
                </a:path>
                <a:path w="960119" h="131445">
                  <a:moveTo>
                    <a:pt x="486791" y="0"/>
                  </a:moveTo>
                  <a:lnTo>
                    <a:pt x="457390" y="0"/>
                  </a:lnTo>
                  <a:lnTo>
                    <a:pt x="457390" y="69342"/>
                  </a:lnTo>
                  <a:lnTo>
                    <a:pt x="486791" y="69342"/>
                  </a:lnTo>
                  <a:lnTo>
                    <a:pt x="486791" y="0"/>
                  </a:lnTo>
                  <a:close/>
                </a:path>
                <a:path w="960119" h="131445">
                  <a:moveTo>
                    <a:pt x="549859" y="0"/>
                  </a:moveTo>
                  <a:lnTo>
                    <a:pt x="504698" y="0"/>
                  </a:lnTo>
                  <a:lnTo>
                    <a:pt x="504698" y="69342"/>
                  </a:lnTo>
                  <a:lnTo>
                    <a:pt x="549859" y="69342"/>
                  </a:lnTo>
                  <a:lnTo>
                    <a:pt x="549859" y="0"/>
                  </a:lnTo>
                  <a:close/>
                </a:path>
                <a:path w="960119" h="131445">
                  <a:moveTo>
                    <a:pt x="595541" y="0"/>
                  </a:moveTo>
                  <a:lnTo>
                    <a:pt x="579882" y="0"/>
                  </a:lnTo>
                  <a:lnTo>
                    <a:pt x="579882" y="69342"/>
                  </a:lnTo>
                  <a:lnTo>
                    <a:pt x="595541" y="69342"/>
                  </a:lnTo>
                  <a:lnTo>
                    <a:pt x="595541" y="0"/>
                  </a:lnTo>
                  <a:close/>
                </a:path>
                <a:path w="960119" h="131445">
                  <a:moveTo>
                    <a:pt x="636651" y="0"/>
                  </a:moveTo>
                  <a:lnTo>
                    <a:pt x="611289" y="0"/>
                  </a:lnTo>
                  <a:lnTo>
                    <a:pt x="611289" y="69342"/>
                  </a:lnTo>
                  <a:lnTo>
                    <a:pt x="636651" y="69342"/>
                  </a:lnTo>
                  <a:lnTo>
                    <a:pt x="636651" y="0"/>
                  </a:lnTo>
                  <a:close/>
                </a:path>
                <a:path w="960119" h="131445">
                  <a:moveTo>
                    <a:pt x="705612" y="0"/>
                  </a:moveTo>
                  <a:lnTo>
                    <a:pt x="676211" y="0"/>
                  </a:lnTo>
                  <a:lnTo>
                    <a:pt x="676211" y="69342"/>
                  </a:lnTo>
                  <a:lnTo>
                    <a:pt x="705612" y="69342"/>
                  </a:lnTo>
                  <a:lnTo>
                    <a:pt x="705612" y="0"/>
                  </a:lnTo>
                  <a:close/>
                </a:path>
                <a:path w="960119" h="131445">
                  <a:moveTo>
                    <a:pt x="735545" y="0"/>
                  </a:moveTo>
                  <a:lnTo>
                    <a:pt x="719874" y="0"/>
                  </a:lnTo>
                  <a:lnTo>
                    <a:pt x="719874" y="130073"/>
                  </a:lnTo>
                  <a:lnTo>
                    <a:pt x="735545" y="130073"/>
                  </a:lnTo>
                  <a:lnTo>
                    <a:pt x="735545" y="0"/>
                  </a:lnTo>
                  <a:close/>
                </a:path>
                <a:path w="960119" h="131445">
                  <a:moveTo>
                    <a:pt x="768845" y="0"/>
                  </a:moveTo>
                  <a:lnTo>
                    <a:pt x="753173" y="0"/>
                  </a:lnTo>
                  <a:lnTo>
                    <a:pt x="753173" y="130073"/>
                  </a:lnTo>
                  <a:lnTo>
                    <a:pt x="768845" y="130073"/>
                  </a:lnTo>
                  <a:lnTo>
                    <a:pt x="768845" y="0"/>
                  </a:lnTo>
                  <a:close/>
                </a:path>
                <a:path w="960119" h="131445">
                  <a:moveTo>
                    <a:pt x="801509" y="0"/>
                  </a:moveTo>
                  <a:lnTo>
                    <a:pt x="785837" y="0"/>
                  </a:lnTo>
                  <a:lnTo>
                    <a:pt x="785837" y="69342"/>
                  </a:lnTo>
                  <a:lnTo>
                    <a:pt x="801509" y="69342"/>
                  </a:lnTo>
                  <a:lnTo>
                    <a:pt x="801509" y="0"/>
                  </a:lnTo>
                  <a:close/>
                </a:path>
                <a:path w="960119" h="131445">
                  <a:moveTo>
                    <a:pt x="877963" y="0"/>
                  </a:moveTo>
                  <a:lnTo>
                    <a:pt x="830973" y="0"/>
                  </a:lnTo>
                  <a:lnTo>
                    <a:pt x="830973" y="69342"/>
                  </a:lnTo>
                  <a:lnTo>
                    <a:pt x="877963" y="69342"/>
                  </a:lnTo>
                  <a:lnTo>
                    <a:pt x="877963" y="0"/>
                  </a:lnTo>
                  <a:close/>
                </a:path>
                <a:path w="960119" h="131445">
                  <a:moveTo>
                    <a:pt x="910094" y="0"/>
                  </a:moveTo>
                  <a:lnTo>
                    <a:pt x="894422" y="0"/>
                  </a:lnTo>
                  <a:lnTo>
                    <a:pt x="894422" y="69342"/>
                  </a:lnTo>
                  <a:lnTo>
                    <a:pt x="910094" y="69342"/>
                  </a:lnTo>
                  <a:lnTo>
                    <a:pt x="910094" y="0"/>
                  </a:lnTo>
                  <a:close/>
                </a:path>
                <a:path w="960119" h="131445">
                  <a:moveTo>
                    <a:pt x="959650" y="0"/>
                  </a:moveTo>
                  <a:lnTo>
                    <a:pt x="929614" y="0"/>
                  </a:lnTo>
                  <a:lnTo>
                    <a:pt x="929614" y="69342"/>
                  </a:lnTo>
                  <a:lnTo>
                    <a:pt x="959650" y="69342"/>
                  </a:lnTo>
                  <a:lnTo>
                    <a:pt x="959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874953" y="10504161"/>
              <a:ext cx="352240" cy="1131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267109" y="10505018"/>
              <a:ext cx="307320" cy="1129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616480" y="10504161"/>
              <a:ext cx="195460" cy="879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857824" y="10511614"/>
              <a:ext cx="503010" cy="817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18887479" y="10653985"/>
            <a:ext cx="345440" cy="69850"/>
          </a:xfrm>
          <a:custGeom>
            <a:avLst/>
            <a:gdLst/>
            <a:ahLst/>
            <a:cxnLst/>
            <a:rect l="l" t="t" r="r" b="b"/>
            <a:pathLst>
              <a:path w="345440" h="69850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345440" h="69850">
                <a:moveTo>
                  <a:pt x="75450" y="0"/>
                </a:moveTo>
                <a:lnTo>
                  <a:pt x="59791" y="0"/>
                </a:lnTo>
                <a:lnTo>
                  <a:pt x="59791" y="69342"/>
                </a:lnTo>
                <a:lnTo>
                  <a:pt x="75450" y="69342"/>
                </a:lnTo>
                <a:lnTo>
                  <a:pt x="75450" y="0"/>
                </a:lnTo>
                <a:close/>
              </a:path>
              <a:path w="345440" h="69850">
                <a:moveTo>
                  <a:pt x="124079" y="0"/>
                </a:moveTo>
                <a:lnTo>
                  <a:pt x="108407" y="0"/>
                </a:lnTo>
                <a:lnTo>
                  <a:pt x="108407" y="69342"/>
                </a:lnTo>
                <a:lnTo>
                  <a:pt x="124079" y="69342"/>
                </a:lnTo>
                <a:lnTo>
                  <a:pt x="124079" y="0"/>
                </a:lnTo>
                <a:close/>
              </a:path>
              <a:path w="345440" h="69850">
                <a:moveTo>
                  <a:pt x="192836" y="0"/>
                </a:moveTo>
                <a:lnTo>
                  <a:pt x="163347" y="0"/>
                </a:lnTo>
                <a:lnTo>
                  <a:pt x="163347" y="69342"/>
                </a:lnTo>
                <a:lnTo>
                  <a:pt x="192836" y="69342"/>
                </a:lnTo>
                <a:lnTo>
                  <a:pt x="192836" y="0"/>
                </a:lnTo>
                <a:close/>
              </a:path>
              <a:path w="345440" h="69850">
                <a:moveTo>
                  <a:pt x="265125" y="0"/>
                </a:moveTo>
                <a:lnTo>
                  <a:pt x="218122" y="0"/>
                </a:lnTo>
                <a:lnTo>
                  <a:pt x="218122" y="69342"/>
                </a:lnTo>
                <a:lnTo>
                  <a:pt x="265125" y="69342"/>
                </a:lnTo>
                <a:lnTo>
                  <a:pt x="265125" y="0"/>
                </a:lnTo>
                <a:close/>
              </a:path>
              <a:path w="345440" h="69850">
                <a:moveTo>
                  <a:pt x="295656" y="0"/>
                </a:moveTo>
                <a:lnTo>
                  <a:pt x="279996" y="0"/>
                </a:lnTo>
                <a:lnTo>
                  <a:pt x="279996" y="69342"/>
                </a:lnTo>
                <a:lnTo>
                  <a:pt x="295656" y="69342"/>
                </a:lnTo>
                <a:lnTo>
                  <a:pt x="295656" y="0"/>
                </a:lnTo>
                <a:close/>
              </a:path>
              <a:path w="345440" h="69850">
                <a:moveTo>
                  <a:pt x="344868" y="0"/>
                </a:moveTo>
                <a:lnTo>
                  <a:pt x="329209" y="0"/>
                </a:lnTo>
                <a:lnTo>
                  <a:pt x="329209" y="69342"/>
                </a:lnTo>
                <a:lnTo>
                  <a:pt x="344868" y="69342"/>
                </a:lnTo>
                <a:lnTo>
                  <a:pt x="3448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278359" y="10653985"/>
            <a:ext cx="93345" cy="130175"/>
          </a:xfrm>
          <a:custGeom>
            <a:avLst/>
            <a:gdLst/>
            <a:ahLst/>
            <a:cxnLst/>
            <a:rect l="l" t="t" r="r" b="b"/>
            <a:pathLst>
              <a:path w="93344" h="130175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93344" h="130175">
                <a:moveTo>
                  <a:pt x="62890" y="0"/>
                </a:moveTo>
                <a:lnTo>
                  <a:pt x="47231" y="0"/>
                </a:lnTo>
                <a:lnTo>
                  <a:pt x="47231" y="130073"/>
                </a:lnTo>
                <a:lnTo>
                  <a:pt x="62890" y="130073"/>
                </a:lnTo>
                <a:lnTo>
                  <a:pt x="62890" y="0"/>
                </a:lnTo>
                <a:close/>
              </a:path>
              <a:path w="93344" h="130175">
                <a:moveTo>
                  <a:pt x="92735" y="0"/>
                </a:moveTo>
                <a:lnTo>
                  <a:pt x="77063" y="0"/>
                </a:lnTo>
                <a:lnTo>
                  <a:pt x="77063" y="130073"/>
                </a:lnTo>
                <a:lnTo>
                  <a:pt x="92735" y="130073"/>
                </a:lnTo>
                <a:lnTo>
                  <a:pt x="92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906059" y="3681428"/>
            <a:ext cx="5204460" cy="628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00660" marR="5080" indent="-188595">
              <a:lnSpc>
                <a:spcPct val="101499"/>
              </a:lnSpc>
              <a:spcBef>
                <a:spcPts val="90"/>
              </a:spcBef>
              <a:buChar char="•"/>
              <a:tabLst>
                <a:tab pos="201295" algn="l"/>
              </a:tabLst>
            </a:pPr>
            <a:r>
              <a:rPr dirty="0" sz="1950" spc="-65">
                <a:latin typeface="Verdana"/>
                <a:cs typeface="Verdana"/>
              </a:rPr>
              <a:t>The </a:t>
            </a:r>
            <a:r>
              <a:rPr dirty="0" sz="1950" spc="-70">
                <a:latin typeface="Verdana"/>
                <a:cs typeface="Verdana"/>
              </a:rPr>
              <a:t>Goal is </a:t>
            </a:r>
            <a:r>
              <a:rPr dirty="0" sz="1950" spc="-45">
                <a:latin typeface="Verdana"/>
                <a:cs typeface="Verdana"/>
              </a:rPr>
              <a:t>to </a:t>
            </a:r>
            <a:r>
              <a:rPr dirty="0" sz="1950" spc="-60">
                <a:latin typeface="Verdana"/>
                <a:cs typeface="Verdana"/>
              </a:rPr>
              <a:t>communicate the </a:t>
            </a:r>
            <a:r>
              <a:rPr dirty="0" sz="1950" spc="-140">
                <a:latin typeface="Verdana"/>
                <a:cs typeface="Verdana"/>
              </a:rPr>
              <a:t>reliability,  </a:t>
            </a:r>
            <a:r>
              <a:rPr dirty="0" sz="1950" spc="-110">
                <a:latin typeface="Verdana"/>
                <a:cs typeface="Verdana"/>
              </a:rPr>
              <a:t>development,</a:t>
            </a:r>
            <a:r>
              <a:rPr dirty="0" sz="1950" spc="-285">
                <a:latin typeface="Verdana"/>
                <a:cs typeface="Verdana"/>
              </a:rPr>
              <a:t> </a:t>
            </a:r>
            <a:r>
              <a:rPr dirty="0" sz="1950" spc="-85">
                <a:latin typeface="Verdana"/>
                <a:cs typeface="Verdana"/>
              </a:rPr>
              <a:t>and</a:t>
            </a:r>
            <a:r>
              <a:rPr dirty="0" sz="1950" spc="-285">
                <a:latin typeface="Verdana"/>
                <a:cs typeface="Verdana"/>
              </a:rPr>
              <a:t> </a:t>
            </a:r>
            <a:r>
              <a:rPr dirty="0" sz="1950" spc="-100">
                <a:latin typeface="Verdana"/>
                <a:cs typeface="Verdana"/>
              </a:rPr>
              <a:t>durability</a:t>
            </a:r>
            <a:r>
              <a:rPr dirty="0" sz="1950" spc="-280">
                <a:latin typeface="Verdana"/>
                <a:cs typeface="Verdana"/>
              </a:rPr>
              <a:t> </a:t>
            </a:r>
            <a:r>
              <a:rPr dirty="0" sz="1950" spc="-35">
                <a:latin typeface="Verdana"/>
                <a:cs typeface="Verdana"/>
              </a:rPr>
              <a:t>of</a:t>
            </a:r>
            <a:r>
              <a:rPr dirty="0" sz="1950" spc="-285">
                <a:latin typeface="Verdana"/>
                <a:cs typeface="Verdana"/>
              </a:rPr>
              <a:t> </a:t>
            </a:r>
            <a:r>
              <a:rPr dirty="0" sz="1950" spc="-60">
                <a:latin typeface="Verdana"/>
                <a:cs typeface="Verdana"/>
              </a:rPr>
              <a:t>the</a:t>
            </a:r>
            <a:r>
              <a:rPr dirty="0" sz="1950" spc="-285">
                <a:latin typeface="Verdana"/>
                <a:cs typeface="Verdana"/>
              </a:rPr>
              <a:t> </a:t>
            </a:r>
            <a:r>
              <a:rPr dirty="0" sz="1950" spc="-110">
                <a:latin typeface="Verdana"/>
                <a:cs typeface="Verdana"/>
              </a:rPr>
              <a:t>company.</a:t>
            </a:r>
            <a:endParaRPr sz="19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06059" y="5733805"/>
            <a:ext cx="5063490" cy="9302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00660" marR="5080" indent="-188595">
              <a:lnSpc>
                <a:spcPct val="101499"/>
              </a:lnSpc>
              <a:spcBef>
                <a:spcPts val="90"/>
              </a:spcBef>
              <a:buChar char="•"/>
              <a:tabLst>
                <a:tab pos="201295" algn="l"/>
              </a:tabLst>
            </a:pPr>
            <a:r>
              <a:rPr dirty="0" sz="1950" spc="-95">
                <a:latin typeface="Verdana"/>
                <a:cs typeface="Verdana"/>
              </a:rPr>
              <a:t>High </a:t>
            </a:r>
            <a:r>
              <a:rPr dirty="0" sz="1950" spc="-70">
                <a:latin typeface="Verdana"/>
                <a:cs typeface="Verdana"/>
              </a:rPr>
              <a:t>end </a:t>
            </a:r>
            <a:r>
              <a:rPr dirty="0" sz="1950" spc="-80">
                <a:latin typeface="Verdana"/>
                <a:cs typeface="Verdana"/>
              </a:rPr>
              <a:t>elegant </a:t>
            </a:r>
            <a:r>
              <a:rPr dirty="0" sz="1950" spc="-60">
                <a:latin typeface="Verdana"/>
                <a:cs typeface="Verdana"/>
              </a:rPr>
              <a:t>designs </a:t>
            </a:r>
            <a:r>
              <a:rPr dirty="0" sz="1950" spc="-85">
                <a:latin typeface="Verdana"/>
                <a:cs typeface="Verdana"/>
              </a:rPr>
              <a:t>and </a:t>
            </a:r>
            <a:r>
              <a:rPr dirty="0" sz="1950" spc="-90">
                <a:latin typeface="Verdana"/>
                <a:cs typeface="Verdana"/>
              </a:rPr>
              <a:t>engineering  </a:t>
            </a:r>
            <a:r>
              <a:rPr dirty="0" sz="1950" spc="-95">
                <a:latin typeface="Verdana"/>
                <a:cs typeface="Verdana"/>
              </a:rPr>
              <a:t>management</a:t>
            </a:r>
            <a:r>
              <a:rPr dirty="0" sz="1950" spc="-285">
                <a:latin typeface="Verdana"/>
                <a:cs typeface="Verdana"/>
              </a:rPr>
              <a:t> </a:t>
            </a:r>
            <a:r>
              <a:rPr dirty="0" sz="1950" spc="-75">
                <a:latin typeface="Verdana"/>
                <a:cs typeface="Verdana"/>
              </a:rPr>
              <a:t>that</a:t>
            </a:r>
            <a:r>
              <a:rPr dirty="0" sz="1950" spc="-280">
                <a:latin typeface="Verdana"/>
                <a:cs typeface="Verdana"/>
              </a:rPr>
              <a:t> </a:t>
            </a:r>
            <a:r>
              <a:rPr dirty="0" sz="1950" spc="-75">
                <a:latin typeface="Verdana"/>
                <a:cs typeface="Verdana"/>
              </a:rPr>
              <a:t>brings</a:t>
            </a:r>
            <a:r>
              <a:rPr dirty="0" sz="1950" spc="-280">
                <a:latin typeface="Verdana"/>
                <a:cs typeface="Verdana"/>
              </a:rPr>
              <a:t> </a:t>
            </a:r>
            <a:r>
              <a:rPr dirty="0" sz="1950" spc="-60">
                <a:latin typeface="Verdana"/>
                <a:cs typeface="Verdana"/>
              </a:rPr>
              <a:t>out</a:t>
            </a:r>
            <a:r>
              <a:rPr dirty="0" sz="1950" spc="-285">
                <a:latin typeface="Verdana"/>
                <a:cs typeface="Verdana"/>
              </a:rPr>
              <a:t> </a:t>
            </a:r>
            <a:r>
              <a:rPr dirty="0" sz="1950" spc="-60">
                <a:latin typeface="Verdana"/>
                <a:cs typeface="Verdana"/>
              </a:rPr>
              <a:t>the</a:t>
            </a:r>
            <a:r>
              <a:rPr dirty="0" sz="1950" spc="-280">
                <a:latin typeface="Verdana"/>
                <a:cs typeface="Verdana"/>
              </a:rPr>
              <a:t> </a:t>
            </a:r>
            <a:r>
              <a:rPr dirty="0" sz="1950" spc="-114">
                <a:latin typeface="Verdana"/>
                <a:cs typeface="Verdana"/>
              </a:rPr>
              <a:t>main</a:t>
            </a:r>
            <a:r>
              <a:rPr dirty="0" sz="1950" spc="-280">
                <a:latin typeface="Verdana"/>
                <a:cs typeface="Verdana"/>
              </a:rPr>
              <a:t> </a:t>
            </a:r>
            <a:r>
              <a:rPr dirty="0" sz="1950" spc="-40">
                <a:latin typeface="Verdana"/>
                <a:cs typeface="Verdana"/>
              </a:rPr>
              <a:t>core  </a:t>
            </a:r>
            <a:r>
              <a:rPr dirty="0" sz="1950" spc="-95">
                <a:latin typeface="Verdana"/>
                <a:cs typeface="Verdana"/>
              </a:rPr>
              <a:t>values</a:t>
            </a:r>
            <a:r>
              <a:rPr dirty="0" sz="1950" spc="-285">
                <a:latin typeface="Verdana"/>
                <a:cs typeface="Verdana"/>
              </a:rPr>
              <a:t> </a:t>
            </a:r>
            <a:r>
              <a:rPr dirty="0" sz="1950" spc="-35">
                <a:latin typeface="Verdana"/>
                <a:cs typeface="Verdana"/>
              </a:rPr>
              <a:t>of</a:t>
            </a:r>
            <a:r>
              <a:rPr dirty="0" sz="1950" spc="-280">
                <a:latin typeface="Verdana"/>
                <a:cs typeface="Verdana"/>
              </a:rPr>
              <a:t> </a:t>
            </a:r>
            <a:r>
              <a:rPr dirty="0" sz="1950" spc="-60">
                <a:latin typeface="Verdana"/>
                <a:cs typeface="Verdana"/>
              </a:rPr>
              <a:t>the</a:t>
            </a:r>
            <a:r>
              <a:rPr dirty="0" sz="1950" spc="-280">
                <a:latin typeface="Verdana"/>
                <a:cs typeface="Verdana"/>
              </a:rPr>
              <a:t> </a:t>
            </a:r>
            <a:r>
              <a:rPr dirty="0" sz="1950" spc="-95">
                <a:latin typeface="Verdana"/>
                <a:cs typeface="Verdana"/>
              </a:rPr>
              <a:t>brand</a:t>
            </a:r>
            <a:endParaRPr sz="19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844" y="454301"/>
            <a:ext cx="116713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70">
                <a:latin typeface="Verdana"/>
                <a:cs typeface="Verdana"/>
              </a:rPr>
              <a:t>Branding  </a:t>
            </a:r>
            <a:r>
              <a:rPr dirty="0" sz="1450" spc="-105">
                <a:latin typeface="Verdana"/>
                <a:cs typeface="Verdana"/>
              </a:rPr>
              <a:t>D</a:t>
            </a:r>
            <a:r>
              <a:rPr dirty="0" sz="1450" spc="-75">
                <a:latin typeface="Verdana"/>
                <a:cs typeface="Verdana"/>
              </a:rPr>
              <a:t>e</a:t>
            </a:r>
            <a:r>
              <a:rPr dirty="0" sz="1450" spc="-110">
                <a:latin typeface="Verdana"/>
                <a:cs typeface="Verdana"/>
              </a:rPr>
              <a:t>v</a:t>
            </a:r>
            <a:r>
              <a:rPr dirty="0" sz="1450" spc="-50">
                <a:latin typeface="Verdana"/>
                <a:cs typeface="Verdana"/>
              </a:rPr>
              <a:t>el</a:t>
            </a:r>
            <a:r>
              <a:rPr dirty="0" sz="1450" spc="-70">
                <a:latin typeface="Verdana"/>
                <a:cs typeface="Verdana"/>
              </a:rPr>
              <a:t>o</a:t>
            </a:r>
            <a:r>
              <a:rPr dirty="0" sz="1450" spc="-35">
                <a:latin typeface="Verdana"/>
                <a:cs typeface="Verdana"/>
              </a:rPr>
              <a:t>p</a:t>
            </a:r>
            <a:r>
              <a:rPr dirty="0" sz="1450" spc="-85">
                <a:latin typeface="Verdana"/>
                <a:cs typeface="Verdana"/>
              </a:rPr>
              <a:t>m</a:t>
            </a:r>
            <a:r>
              <a:rPr dirty="0" sz="1450" spc="-50">
                <a:latin typeface="Verdana"/>
                <a:cs typeface="Verdana"/>
              </a:rPr>
              <a:t>e</a:t>
            </a:r>
            <a:r>
              <a:rPr dirty="0" sz="1450" spc="-85">
                <a:latin typeface="Verdana"/>
                <a:cs typeface="Verdana"/>
              </a:rPr>
              <a:t>n</a:t>
            </a:r>
            <a:r>
              <a:rPr dirty="0" sz="1450" spc="-10">
                <a:latin typeface="Verdana"/>
                <a:cs typeface="Verdana"/>
              </a:rPr>
              <a:t>t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0844" y="2500312"/>
            <a:ext cx="402590" cy="377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150" spc="-45">
                <a:latin typeface="Verdana"/>
                <a:cs typeface="Verdana"/>
              </a:rPr>
              <a:t>May  </a:t>
            </a:r>
            <a:r>
              <a:rPr dirty="0" sz="1150" spc="15">
                <a:latin typeface="Verdana"/>
                <a:cs typeface="Verdana"/>
              </a:rPr>
              <a:t>2</a:t>
            </a:r>
            <a:r>
              <a:rPr dirty="0" sz="1150" spc="25">
                <a:latin typeface="Verdana"/>
                <a:cs typeface="Verdana"/>
              </a:rPr>
              <a:t>0</a:t>
            </a:r>
            <a:r>
              <a:rPr dirty="0" sz="1150" spc="-5">
                <a:latin typeface="Verdana"/>
                <a:cs typeface="Verdana"/>
              </a:rPr>
              <a:t>2</a:t>
            </a:r>
            <a:r>
              <a:rPr dirty="0" sz="1150">
                <a:latin typeface="Verdana"/>
                <a:cs typeface="Verdana"/>
              </a:rPr>
              <a:t>2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35219" y="1907795"/>
            <a:ext cx="0" cy="335280"/>
          </a:xfrm>
          <a:custGeom>
            <a:avLst/>
            <a:gdLst/>
            <a:ahLst/>
            <a:cxnLst/>
            <a:rect l="l" t="t" r="r" b="b"/>
            <a:pathLst>
              <a:path w="0" h="335280">
                <a:moveTo>
                  <a:pt x="0" y="0"/>
                </a:moveTo>
                <a:lnTo>
                  <a:pt x="0" y="335068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35219" y="119577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4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5485" y="1645316"/>
            <a:ext cx="229762" cy="148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6059" y="295828"/>
            <a:ext cx="3467735" cy="2735580"/>
          </a:xfrm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 marL="12700" marR="5080">
              <a:lnSpc>
                <a:spcPct val="92300"/>
              </a:lnSpc>
              <a:spcBef>
                <a:spcPts val="670"/>
              </a:spcBef>
            </a:pPr>
            <a:r>
              <a:rPr dirty="0" sz="6250" spc="-345" b="0">
                <a:solidFill>
                  <a:srgbClr val="000000"/>
                </a:solidFill>
                <a:latin typeface="Verdana"/>
                <a:cs typeface="Verdana"/>
              </a:rPr>
              <a:t>BRAND  </a:t>
            </a:r>
            <a:r>
              <a:rPr dirty="0" sz="6250" spc="-550">
                <a:solidFill>
                  <a:srgbClr val="000000"/>
                </a:solidFill>
                <a:latin typeface="Verdana"/>
                <a:cs typeface="Verdana"/>
              </a:rPr>
              <a:t>TONE</a:t>
            </a:r>
            <a:r>
              <a:rPr dirty="0" sz="6250" spc="-66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dirty="0" sz="6250" spc="-395">
                <a:solidFill>
                  <a:srgbClr val="000000"/>
                </a:solidFill>
                <a:latin typeface="Verdana"/>
                <a:cs typeface="Verdana"/>
              </a:rPr>
              <a:t>OF  </a:t>
            </a:r>
            <a:r>
              <a:rPr dirty="0" sz="6250" spc="-415">
                <a:solidFill>
                  <a:srgbClr val="000000"/>
                </a:solidFill>
                <a:latin typeface="Verdana"/>
                <a:cs typeface="Verdana"/>
              </a:rPr>
              <a:t>VOICE</a:t>
            </a:r>
            <a:endParaRPr sz="62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0844" y="10674970"/>
            <a:ext cx="147320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30">
                <a:latin typeface="Verdana"/>
                <a:cs typeface="Verdana"/>
              </a:rPr>
              <a:t>All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right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reserved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0">
                <a:latin typeface="Verdana"/>
                <a:cs typeface="Verdana"/>
              </a:rPr>
              <a:t>by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10">
                <a:latin typeface="Verdana"/>
                <a:cs typeface="Verdana"/>
              </a:rPr>
              <a:t>pdf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40">
                <a:latin typeface="Verdana"/>
                <a:cs typeface="Verdana"/>
              </a:rPr>
              <a:t>branding</a:t>
            </a:r>
            <a:endParaRPr sz="75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874953" y="10504161"/>
            <a:ext cx="1485900" cy="281305"/>
            <a:chOff x="17874953" y="10504161"/>
            <a:chExt cx="1485900" cy="281305"/>
          </a:xfrm>
        </p:grpSpPr>
        <p:sp>
          <p:nvSpPr>
            <p:cNvPr id="5" name="object 5"/>
            <p:cNvSpPr/>
            <p:nvPr/>
          </p:nvSpPr>
          <p:spPr>
            <a:xfrm>
              <a:off x="17882274" y="10653985"/>
              <a:ext cx="960119" cy="131445"/>
            </a:xfrm>
            <a:custGeom>
              <a:avLst/>
              <a:gdLst/>
              <a:ahLst/>
              <a:cxnLst/>
              <a:rect l="l" t="t" r="r" b="b"/>
              <a:pathLst>
                <a:path w="960119" h="131445">
                  <a:moveTo>
                    <a:pt x="18326" y="0"/>
                  </a:moveTo>
                  <a:lnTo>
                    <a:pt x="0" y="0"/>
                  </a:lnTo>
                  <a:lnTo>
                    <a:pt x="0" y="131038"/>
                  </a:lnTo>
                  <a:lnTo>
                    <a:pt x="18326" y="131038"/>
                  </a:lnTo>
                  <a:lnTo>
                    <a:pt x="18326" y="0"/>
                  </a:lnTo>
                  <a:close/>
                </a:path>
                <a:path w="960119" h="131445">
                  <a:moveTo>
                    <a:pt x="45758" y="0"/>
                  </a:moveTo>
                  <a:lnTo>
                    <a:pt x="27432" y="0"/>
                  </a:lnTo>
                  <a:lnTo>
                    <a:pt x="27432" y="131038"/>
                  </a:lnTo>
                  <a:lnTo>
                    <a:pt x="45758" y="131038"/>
                  </a:lnTo>
                  <a:lnTo>
                    <a:pt x="45758" y="0"/>
                  </a:lnTo>
                  <a:close/>
                </a:path>
                <a:path w="960119" h="131445">
                  <a:moveTo>
                    <a:pt x="107975" y="0"/>
                  </a:moveTo>
                  <a:lnTo>
                    <a:pt x="63144" y="0"/>
                  </a:lnTo>
                  <a:lnTo>
                    <a:pt x="63144" y="69342"/>
                  </a:lnTo>
                  <a:lnTo>
                    <a:pt x="107975" y="69342"/>
                  </a:lnTo>
                  <a:lnTo>
                    <a:pt x="107975" y="0"/>
                  </a:lnTo>
                  <a:close/>
                </a:path>
                <a:path w="960119" h="131445">
                  <a:moveTo>
                    <a:pt x="173215" y="0"/>
                  </a:moveTo>
                  <a:lnTo>
                    <a:pt x="123875" y="0"/>
                  </a:lnTo>
                  <a:lnTo>
                    <a:pt x="123875" y="69342"/>
                  </a:lnTo>
                  <a:lnTo>
                    <a:pt x="173215" y="69342"/>
                  </a:lnTo>
                  <a:lnTo>
                    <a:pt x="173215" y="0"/>
                  </a:lnTo>
                  <a:close/>
                </a:path>
                <a:path w="960119" h="131445">
                  <a:moveTo>
                    <a:pt x="222821" y="0"/>
                  </a:moveTo>
                  <a:lnTo>
                    <a:pt x="189141" y="0"/>
                  </a:lnTo>
                  <a:lnTo>
                    <a:pt x="189141" y="69342"/>
                  </a:lnTo>
                  <a:lnTo>
                    <a:pt x="222821" y="69342"/>
                  </a:lnTo>
                  <a:lnTo>
                    <a:pt x="222821" y="0"/>
                  </a:lnTo>
                  <a:close/>
                </a:path>
                <a:path w="960119" h="131445">
                  <a:moveTo>
                    <a:pt x="267957" y="0"/>
                  </a:moveTo>
                  <a:lnTo>
                    <a:pt x="249161" y="0"/>
                  </a:lnTo>
                  <a:lnTo>
                    <a:pt x="249161" y="69342"/>
                  </a:lnTo>
                  <a:lnTo>
                    <a:pt x="267957" y="69342"/>
                  </a:lnTo>
                  <a:lnTo>
                    <a:pt x="267957" y="0"/>
                  </a:lnTo>
                  <a:close/>
                </a:path>
                <a:path w="960119" h="131445">
                  <a:moveTo>
                    <a:pt x="311327" y="0"/>
                  </a:moveTo>
                  <a:lnTo>
                    <a:pt x="284810" y="0"/>
                  </a:lnTo>
                  <a:lnTo>
                    <a:pt x="284810" y="69342"/>
                  </a:lnTo>
                  <a:lnTo>
                    <a:pt x="311327" y="69342"/>
                  </a:lnTo>
                  <a:lnTo>
                    <a:pt x="311327" y="0"/>
                  </a:lnTo>
                  <a:close/>
                </a:path>
                <a:path w="960119" h="131445">
                  <a:moveTo>
                    <a:pt x="375907" y="0"/>
                  </a:moveTo>
                  <a:lnTo>
                    <a:pt x="341693" y="0"/>
                  </a:lnTo>
                  <a:lnTo>
                    <a:pt x="341693" y="69342"/>
                  </a:lnTo>
                  <a:lnTo>
                    <a:pt x="375907" y="69342"/>
                  </a:lnTo>
                  <a:lnTo>
                    <a:pt x="375907" y="0"/>
                  </a:lnTo>
                  <a:close/>
                </a:path>
                <a:path w="960119" h="131445">
                  <a:moveTo>
                    <a:pt x="423240" y="0"/>
                  </a:moveTo>
                  <a:lnTo>
                    <a:pt x="411187" y="0"/>
                  </a:lnTo>
                  <a:lnTo>
                    <a:pt x="411187" y="69342"/>
                  </a:lnTo>
                  <a:lnTo>
                    <a:pt x="423240" y="69342"/>
                  </a:lnTo>
                  <a:lnTo>
                    <a:pt x="423240" y="0"/>
                  </a:lnTo>
                  <a:close/>
                </a:path>
                <a:path w="960119" h="131445">
                  <a:moveTo>
                    <a:pt x="486791" y="0"/>
                  </a:moveTo>
                  <a:lnTo>
                    <a:pt x="457390" y="0"/>
                  </a:lnTo>
                  <a:lnTo>
                    <a:pt x="457390" y="69342"/>
                  </a:lnTo>
                  <a:lnTo>
                    <a:pt x="486791" y="69342"/>
                  </a:lnTo>
                  <a:lnTo>
                    <a:pt x="486791" y="0"/>
                  </a:lnTo>
                  <a:close/>
                </a:path>
                <a:path w="960119" h="131445">
                  <a:moveTo>
                    <a:pt x="549859" y="0"/>
                  </a:moveTo>
                  <a:lnTo>
                    <a:pt x="504698" y="0"/>
                  </a:lnTo>
                  <a:lnTo>
                    <a:pt x="504698" y="69342"/>
                  </a:lnTo>
                  <a:lnTo>
                    <a:pt x="549859" y="69342"/>
                  </a:lnTo>
                  <a:lnTo>
                    <a:pt x="549859" y="0"/>
                  </a:lnTo>
                  <a:close/>
                </a:path>
                <a:path w="960119" h="131445">
                  <a:moveTo>
                    <a:pt x="595541" y="0"/>
                  </a:moveTo>
                  <a:lnTo>
                    <a:pt x="579882" y="0"/>
                  </a:lnTo>
                  <a:lnTo>
                    <a:pt x="579882" y="69342"/>
                  </a:lnTo>
                  <a:lnTo>
                    <a:pt x="595541" y="69342"/>
                  </a:lnTo>
                  <a:lnTo>
                    <a:pt x="595541" y="0"/>
                  </a:lnTo>
                  <a:close/>
                </a:path>
                <a:path w="960119" h="131445">
                  <a:moveTo>
                    <a:pt x="636651" y="0"/>
                  </a:moveTo>
                  <a:lnTo>
                    <a:pt x="611289" y="0"/>
                  </a:lnTo>
                  <a:lnTo>
                    <a:pt x="611289" y="69342"/>
                  </a:lnTo>
                  <a:lnTo>
                    <a:pt x="636651" y="69342"/>
                  </a:lnTo>
                  <a:lnTo>
                    <a:pt x="636651" y="0"/>
                  </a:lnTo>
                  <a:close/>
                </a:path>
                <a:path w="960119" h="131445">
                  <a:moveTo>
                    <a:pt x="705612" y="0"/>
                  </a:moveTo>
                  <a:lnTo>
                    <a:pt x="676211" y="0"/>
                  </a:lnTo>
                  <a:lnTo>
                    <a:pt x="676211" y="69342"/>
                  </a:lnTo>
                  <a:lnTo>
                    <a:pt x="705612" y="69342"/>
                  </a:lnTo>
                  <a:lnTo>
                    <a:pt x="705612" y="0"/>
                  </a:lnTo>
                  <a:close/>
                </a:path>
                <a:path w="960119" h="131445">
                  <a:moveTo>
                    <a:pt x="735545" y="0"/>
                  </a:moveTo>
                  <a:lnTo>
                    <a:pt x="719874" y="0"/>
                  </a:lnTo>
                  <a:lnTo>
                    <a:pt x="719874" y="130073"/>
                  </a:lnTo>
                  <a:lnTo>
                    <a:pt x="735545" y="130073"/>
                  </a:lnTo>
                  <a:lnTo>
                    <a:pt x="735545" y="0"/>
                  </a:lnTo>
                  <a:close/>
                </a:path>
                <a:path w="960119" h="131445">
                  <a:moveTo>
                    <a:pt x="768845" y="0"/>
                  </a:moveTo>
                  <a:lnTo>
                    <a:pt x="753173" y="0"/>
                  </a:lnTo>
                  <a:lnTo>
                    <a:pt x="753173" y="130073"/>
                  </a:lnTo>
                  <a:lnTo>
                    <a:pt x="768845" y="130073"/>
                  </a:lnTo>
                  <a:lnTo>
                    <a:pt x="768845" y="0"/>
                  </a:lnTo>
                  <a:close/>
                </a:path>
                <a:path w="960119" h="131445">
                  <a:moveTo>
                    <a:pt x="801509" y="0"/>
                  </a:moveTo>
                  <a:lnTo>
                    <a:pt x="785837" y="0"/>
                  </a:lnTo>
                  <a:lnTo>
                    <a:pt x="785837" y="69342"/>
                  </a:lnTo>
                  <a:lnTo>
                    <a:pt x="801509" y="69342"/>
                  </a:lnTo>
                  <a:lnTo>
                    <a:pt x="801509" y="0"/>
                  </a:lnTo>
                  <a:close/>
                </a:path>
                <a:path w="960119" h="131445">
                  <a:moveTo>
                    <a:pt x="877963" y="0"/>
                  </a:moveTo>
                  <a:lnTo>
                    <a:pt x="830973" y="0"/>
                  </a:lnTo>
                  <a:lnTo>
                    <a:pt x="830973" y="69342"/>
                  </a:lnTo>
                  <a:lnTo>
                    <a:pt x="877963" y="69342"/>
                  </a:lnTo>
                  <a:lnTo>
                    <a:pt x="877963" y="0"/>
                  </a:lnTo>
                  <a:close/>
                </a:path>
                <a:path w="960119" h="131445">
                  <a:moveTo>
                    <a:pt x="910094" y="0"/>
                  </a:moveTo>
                  <a:lnTo>
                    <a:pt x="894422" y="0"/>
                  </a:lnTo>
                  <a:lnTo>
                    <a:pt x="894422" y="69342"/>
                  </a:lnTo>
                  <a:lnTo>
                    <a:pt x="910094" y="69342"/>
                  </a:lnTo>
                  <a:lnTo>
                    <a:pt x="910094" y="0"/>
                  </a:lnTo>
                  <a:close/>
                </a:path>
                <a:path w="960119" h="131445">
                  <a:moveTo>
                    <a:pt x="959650" y="0"/>
                  </a:moveTo>
                  <a:lnTo>
                    <a:pt x="929614" y="0"/>
                  </a:lnTo>
                  <a:lnTo>
                    <a:pt x="929614" y="69342"/>
                  </a:lnTo>
                  <a:lnTo>
                    <a:pt x="959650" y="69342"/>
                  </a:lnTo>
                  <a:lnTo>
                    <a:pt x="959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874953" y="10504161"/>
              <a:ext cx="352240" cy="1131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267109" y="10505018"/>
              <a:ext cx="307320" cy="1129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616480" y="10504161"/>
              <a:ext cx="195460" cy="879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857824" y="10511614"/>
              <a:ext cx="503010" cy="817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18887479" y="10653985"/>
            <a:ext cx="345440" cy="69850"/>
          </a:xfrm>
          <a:custGeom>
            <a:avLst/>
            <a:gdLst/>
            <a:ahLst/>
            <a:cxnLst/>
            <a:rect l="l" t="t" r="r" b="b"/>
            <a:pathLst>
              <a:path w="345440" h="69850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345440" h="69850">
                <a:moveTo>
                  <a:pt x="75450" y="0"/>
                </a:moveTo>
                <a:lnTo>
                  <a:pt x="59791" y="0"/>
                </a:lnTo>
                <a:lnTo>
                  <a:pt x="59791" y="69342"/>
                </a:lnTo>
                <a:lnTo>
                  <a:pt x="75450" y="69342"/>
                </a:lnTo>
                <a:lnTo>
                  <a:pt x="75450" y="0"/>
                </a:lnTo>
                <a:close/>
              </a:path>
              <a:path w="345440" h="69850">
                <a:moveTo>
                  <a:pt x="124079" y="0"/>
                </a:moveTo>
                <a:lnTo>
                  <a:pt x="108407" y="0"/>
                </a:lnTo>
                <a:lnTo>
                  <a:pt x="108407" y="69342"/>
                </a:lnTo>
                <a:lnTo>
                  <a:pt x="124079" y="69342"/>
                </a:lnTo>
                <a:lnTo>
                  <a:pt x="124079" y="0"/>
                </a:lnTo>
                <a:close/>
              </a:path>
              <a:path w="345440" h="69850">
                <a:moveTo>
                  <a:pt x="192836" y="0"/>
                </a:moveTo>
                <a:lnTo>
                  <a:pt x="163347" y="0"/>
                </a:lnTo>
                <a:lnTo>
                  <a:pt x="163347" y="69342"/>
                </a:lnTo>
                <a:lnTo>
                  <a:pt x="192836" y="69342"/>
                </a:lnTo>
                <a:lnTo>
                  <a:pt x="192836" y="0"/>
                </a:lnTo>
                <a:close/>
              </a:path>
              <a:path w="345440" h="69850">
                <a:moveTo>
                  <a:pt x="265125" y="0"/>
                </a:moveTo>
                <a:lnTo>
                  <a:pt x="218122" y="0"/>
                </a:lnTo>
                <a:lnTo>
                  <a:pt x="218122" y="69342"/>
                </a:lnTo>
                <a:lnTo>
                  <a:pt x="265125" y="69342"/>
                </a:lnTo>
                <a:lnTo>
                  <a:pt x="265125" y="0"/>
                </a:lnTo>
                <a:close/>
              </a:path>
              <a:path w="345440" h="69850">
                <a:moveTo>
                  <a:pt x="295656" y="0"/>
                </a:moveTo>
                <a:lnTo>
                  <a:pt x="279996" y="0"/>
                </a:lnTo>
                <a:lnTo>
                  <a:pt x="279996" y="69342"/>
                </a:lnTo>
                <a:lnTo>
                  <a:pt x="295656" y="69342"/>
                </a:lnTo>
                <a:lnTo>
                  <a:pt x="295656" y="0"/>
                </a:lnTo>
                <a:close/>
              </a:path>
              <a:path w="345440" h="69850">
                <a:moveTo>
                  <a:pt x="344868" y="0"/>
                </a:moveTo>
                <a:lnTo>
                  <a:pt x="329209" y="0"/>
                </a:lnTo>
                <a:lnTo>
                  <a:pt x="329209" y="69342"/>
                </a:lnTo>
                <a:lnTo>
                  <a:pt x="344868" y="69342"/>
                </a:lnTo>
                <a:lnTo>
                  <a:pt x="3448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278359" y="10653985"/>
            <a:ext cx="93345" cy="130175"/>
          </a:xfrm>
          <a:custGeom>
            <a:avLst/>
            <a:gdLst/>
            <a:ahLst/>
            <a:cxnLst/>
            <a:rect l="l" t="t" r="r" b="b"/>
            <a:pathLst>
              <a:path w="93344" h="130175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93344" h="130175">
                <a:moveTo>
                  <a:pt x="62890" y="0"/>
                </a:moveTo>
                <a:lnTo>
                  <a:pt x="47231" y="0"/>
                </a:lnTo>
                <a:lnTo>
                  <a:pt x="47231" y="130073"/>
                </a:lnTo>
                <a:lnTo>
                  <a:pt x="62890" y="130073"/>
                </a:lnTo>
                <a:lnTo>
                  <a:pt x="62890" y="0"/>
                </a:lnTo>
                <a:close/>
              </a:path>
              <a:path w="93344" h="130175">
                <a:moveTo>
                  <a:pt x="92735" y="0"/>
                </a:moveTo>
                <a:lnTo>
                  <a:pt x="77063" y="0"/>
                </a:lnTo>
                <a:lnTo>
                  <a:pt x="77063" y="130073"/>
                </a:lnTo>
                <a:lnTo>
                  <a:pt x="92735" y="130073"/>
                </a:lnTo>
                <a:lnTo>
                  <a:pt x="92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906059" y="3650329"/>
            <a:ext cx="1868805" cy="172212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200660" indent="-188595">
              <a:lnSpc>
                <a:spcPct val="100000"/>
              </a:lnSpc>
              <a:spcBef>
                <a:spcPts val="125"/>
              </a:spcBef>
              <a:buChar char="•"/>
              <a:tabLst>
                <a:tab pos="201295" algn="l"/>
              </a:tabLst>
            </a:pPr>
            <a:r>
              <a:rPr dirty="0" sz="2200" spc="-25">
                <a:latin typeface="Verdana"/>
                <a:cs typeface="Verdana"/>
              </a:rPr>
              <a:t>Efficiency</a:t>
            </a:r>
            <a:endParaRPr sz="2200">
              <a:latin typeface="Verdana"/>
              <a:cs typeface="Verdana"/>
            </a:endParaRPr>
          </a:p>
          <a:p>
            <a:pPr marL="200660" indent="-188595">
              <a:lnSpc>
                <a:spcPct val="100000"/>
              </a:lnSpc>
              <a:spcBef>
                <a:spcPts val="30"/>
              </a:spcBef>
              <a:buChar char="•"/>
              <a:tabLst>
                <a:tab pos="201295" algn="l"/>
              </a:tabLst>
            </a:pPr>
            <a:r>
              <a:rPr dirty="0" sz="2200" spc="-40">
                <a:latin typeface="Verdana"/>
                <a:cs typeface="Verdana"/>
              </a:rPr>
              <a:t>Trustworthy</a:t>
            </a:r>
            <a:endParaRPr sz="2200">
              <a:latin typeface="Verdana"/>
              <a:cs typeface="Verdana"/>
            </a:endParaRPr>
          </a:p>
          <a:p>
            <a:pPr marL="200660" indent="-188595">
              <a:lnSpc>
                <a:spcPct val="100000"/>
              </a:lnSpc>
              <a:spcBef>
                <a:spcPts val="30"/>
              </a:spcBef>
              <a:buChar char="•"/>
              <a:tabLst>
                <a:tab pos="201295" algn="l"/>
              </a:tabLst>
            </a:pPr>
            <a:r>
              <a:rPr dirty="0" sz="2200" spc="-20">
                <a:latin typeface="Verdana"/>
                <a:cs typeface="Verdana"/>
              </a:rPr>
              <a:t>Consistency</a:t>
            </a:r>
            <a:endParaRPr sz="2200">
              <a:latin typeface="Verdana"/>
              <a:cs typeface="Verdana"/>
            </a:endParaRPr>
          </a:p>
          <a:p>
            <a:pPr marL="200660" indent="-188595">
              <a:lnSpc>
                <a:spcPct val="100000"/>
              </a:lnSpc>
              <a:spcBef>
                <a:spcPts val="35"/>
              </a:spcBef>
              <a:buChar char="•"/>
              <a:tabLst>
                <a:tab pos="201295" algn="l"/>
              </a:tabLst>
            </a:pPr>
            <a:r>
              <a:rPr dirty="0" sz="2200" spc="-65">
                <a:latin typeface="Verdana"/>
                <a:cs typeface="Verdana"/>
              </a:rPr>
              <a:t>Reliability</a:t>
            </a:r>
            <a:endParaRPr sz="2200">
              <a:latin typeface="Verdana"/>
              <a:cs typeface="Verdana"/>
            </a:endParaRPr>
          </a:p>
          <a:p>
            <a:pPr marL="200660" indent="-188595">
              <a:lnSpc>
                <a:spcPct val="100000"/>
              </a:lnSpc>
              <a:spcBef>
                <a:spcPts val="30"/>
              </a:spcBef>
              <a:buChar char="•"/>
              <a:tabLst>
                <a:tab pos="201295" algn="l"/>
              </a:tabLst>
            </a:pPr>
            <a:r>
              <a:rPr dirty="0" sz="2200" spc="-70">
                <a:latin typeface="Verdana"/>
                <a:cs typeface="Verdana"/>
              </a:rPr>
              <a:t>Durability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0844" y="454301"/>
            <a:ext cx="116713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70">
                <a:latin typeface="Verdana"/>
                <a:cs typeface="Verdana"/>
              </a:rPr>
              <a:t>Branding  </a:t>
            </a:r>
            <a:r>
              <a:rPr dirty="0" sz="1450" spc="-105">
                <a:latin typeface="Verdana"/>
                <a:cs typeface="Verdana"/>
              </a:rPr>
              <a:t>D</a:t>
            </a:r>
            <a:r>
              <a:rPr dirty="0" sz="1450" spc="-75">
                <a:latin typeface="Verdana"/>
                <a:cs typeface="Verdana"/>
              </a:rPr>
              <a:t>e</a:t>
            </a:r>
            <a:r>
              <a:rPr dirty="0" sz="1450" spc="-110">
                <a:latin typeface="Verdana"/>
                <a:cs typeface="Verdana"/>
              </a:rPr>
              <a:t>v</a:t>
            </a:r>
            <a:r>
              <a:rPr dirty="0" sz="1450" spc="-50">
                <a:latin typeface="Verdana"/>
                <a:cs typeface="Verdana"/>
              </a:rPr>
              <a:t>el</a:t>
            </a:r>
            <a:r>
              <a:rPr dirty="0" sz="1450" spc="-70">
                <a:latin typeface="Verdana"/>
                <a:cs typeface="Verdana"/>
              </a:rPr>
              <a:t>o</a:t>
            </a:r>
            <a:r>
              <a:rPr dirty="0" sz="1450" spc="-35">
                <a:latin typeface="Verdana"/>
                <a:cs typeface="Verdana"/>
              </a:rPr>
              <a:t>p</a:t>
            </a:r>
            <a:r>
              <a:rPr dirty="0" sz="1450" spc="-85">
                <a:latin typeface="Verdana"/>
                <a:cs typeface="Verdana"/>
              </a:rPr>
              <a:t>m</a:t>
            </a:r>
            <a:r>
              <a:rPr dirty="0" sz="1450" spc="-50">
                <a:latin typeface="Verdana"/>
                <a:cs typeface="Verdana"/>
              </a:rPr>
              <a:t>e</a:t>
            </a:r>
            <a:r>
              <a:rPr dirty="0" sz="1450" spc="-85">
                <a:latin typeface="Verdana"/>
                <a:cs typeface="Verdana"/>
              </a:rPr>
              <a:t>n</a:t>
            </a:r>
            <a:r>
              <a:rPr dirty="0" sz="1450" spc="-10">
                <a:latin typeface="Verdana"/>
                <a:cs typeface="Verdana"/>
              </a:rPr>
              <a:t>t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844" y="2500312"/>
            <a:ext cx="402590" cy="377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150" spc="-45">
                <a:latin typeface="Verdana"/>
                <a:cs typeface="Verdana"/>
              </a:rPr>
              <a:t>May  </a:t>
            </a:r>
            <a:r>
              <a:rPr dirty="0" sz="1150" spc="15">
                <a:latin typeface="Verdana"/>
                <a:cs typeface="Verdana"/>
              </a:rPr>
              <a:t>2</a:t>
            </a:r>
            <a:r>
              <a:rPr dirty="0" sz="1150" spc="25">
                <a:latin typeface="Verdana"/>
                <a:cs typeface="Verdana"/>
              </a:rPr>
              <a:t>0</a:t>
            </a:r>
            <a:r>
              <a:rPr dirty="0" sz="1150" spc="-5">
                <a:latin typeface="Verdana"/>
                <a:cs typeface="Verdana"/>
              </a:rPr>
              <a:t>2</a:t>
            </a:r>
            <a:r>
              <a:rPr dirty="0" sz="1150">
                <a:latin typeface="Verdana"/>
                <a:cs typeface="Verdana"/>
              </a:rPr>
              <a:t>2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5219" y="1907795"/>
            <a:ext cx="0" cy="335280"/>
          </a:xfrm>
          <a:custGeom>
            <a:avLst/>
            <a:gdLst/>
            <a:ahLst/>
            <a:cxnLst/>
            <a:rect l="l" t="t" r="r" b="b"/>
            <a:pathLst>
              <a:path w="0" h="335280">
                <a:moveTo>
                  <a:pt x="0" y="0"/>
                </a:moveTo>
                <a:lnTo>
                  <a:pt x="0" y="335068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35219" y="119577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4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25485" y="1645316"/>
            <a:ext cx="229762" cy="148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6059" y="295828"/>
            <a:ext cx="3133725" cy="2735580"/>
          </a:xfrm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 marL="12700" marR="5080">
              <a:lnSpc>
                <a:spcPct val="92300"/>
              </a:lnSpc>
              <a:spcBef>
                <a:spcPts val="670"/>
              </a:spcBef>
            </a:pPr>
            <a:r>
              <a:rPr dirty="0" sz="6250" spc="-345" b="0">
                <a:solidFill>
                  <a:srgbClr val="000000"/>
                </a:solidFill>
                <a:latin typeface="Verdana"/>
                <a:cs typeface="Verdana"/>
              </a:rPr>
              <a:t>BRAND  </a:t>
            </a:r>
            <a:r>
              <a:rPr dirty="0" sz="6250" spc="-565">
                <a:solidFill>
                  <a:srgbClr val="000000"/>
                </a:solidFill>
                <a:latin typeface="Verdana"/>
                <a:cs typeface="Verdana"/>
              </a:rPr>
              <a:t>LOGO  </a:t>
            </a:r>
            <a:r>
              <a:rPr dirty="0" sz="6250" spc="-785">
                <a:solidFill>
                  <a:srgbClr val="000000"/>
                </a:solidFill>
                <a:latin typeface="Verdana"/>
                <a:cs typeface="Verdana"/>
              </a:rPr>
              <a:t>D</a:t>
            </a:r>
            <a:r>
              <a:rPr dirty="0" sz="6250" spc="-530">
                <a:solidFill>
                  <a:srgbClr val="000000"/>
                </a:solidFill>
                <a:latin typeface="Verdana"/>
                <a:cs typeface="Verdana"/>
              </a:rPr>
              <a:t>E</a:t>
            </a:r>
            <a:r>
              <a:rPr dirty="0" sz="6250" spc="-445">
                <a:solidFill>
                  <a:srgbClr val="000000"/>
                </a:solidFill>
                <a:latin typeface="Verdana"/>
                <a:cs typeface="Verdana"/>
              </a:rPr>
              <a:t>S</a:t>
            </a:r>
            <a:r>
              <a:rPr dirty="0" sz="6250" spc="-455">
                <a:solidFill>
                  <a:srgbClr val="000000"/>
                </a:solidFill>
                <a:latin typeface="Verdana"/>
                <a:cs typeface="Verdana"/>
              </a:rPr>
              <a:t>I</a:t>
            </a:r>
            <a:r>
              <a:rPr dirty="0" sz="6250" spc="-310">
                <a:solidFill>
                  <a:srgbClr val="000000"/>
                </a:solidFill>
                <a:latin typeface="Verdana"/>
                <a:cs typeface="Verdana"/>
              </a:rPr>
              <a:t>G</a:t>
            </a:r>
            <a:r>
              <a:rPr dirty="0" sz="6250" spc="-690">
                <a:solidFill>
                  <a:srgbClr val="000000"/>
                </a:solidFill>
                <a:latin typeface="Verdana"/>
                <a:cs typeface="Verdana"/>
              </a:rPr>
              <a:t>N</a:t>
            </a:r>
            <a:endParaRPr sz="62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0844" y="10674970"/>
            <a:ext cx="147320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30">
                <a:latin typeface="Verdana"/>
                <a:cs typeface="Verdana"/>
              </a:rPr>
              <a:t>All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right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reserved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0">
                <a:latin typeface="Verdana"/>
                <a:cs typeface="Verdana"/>
              </a:rPr>
              <a:t>by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10">
                <a:latin typeface="Verdana"/>
                <a:cs typeface="Verdana"/>
              </a:rPr>
              <a:t>pdf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40">
                <a:latin typeface="Verdana"/>
                <a:cs typeface="Verdana"/>
              </a:rPr>
              <a:t>branding</a:t>
            </a:r>
            <a:endParaRPr sz="75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874953" y="10504161"/>
            <a:ext cx="1485900" cy="281305"/>
            <a:chOff x="17874953" y="10504161"/>
            <a:chExt cx="1485900" cy="281305"/>
          </a:xfrm>
        </p:grpSpPr>
        <p:sp>
          <p:nvSpPr>
            <p:cNvPr id="5" name="object 5"/>
            <p:cNvSpPr/>
            <p:nvPr/>
          </p:nvSpPr>
          <p:spPr>
            <a:xfrm>
              <a:off x="17882274" y="10653985"/>
              <a:ext cx="960119" cy="131445"/>
            </a:xfrm>
            <a:custGeom>
              <a:avLst/>
              <a:gdLst/>
              <a:ahLst/>
              <a:cxnLst/>
              <a:rect l="l" t="t" r="r" b="b"/>
              <a:pathLst>
                <a:path w="960119" h="131445">
                  <a:moveTo>
                    <a:pt x="18326" y="0"/>
                  </a:moveTo>
                  <a:lnTo>
                    <a:pt x="0" y="0"/>
                  </a:lnTo>
                  <a:lnTo>
                    <a:pt x="0" y="131038"/>
                  </a:lnTo>
                  <a:lnTo>
                    <a:pt x="18326" y="131038"/>
                  </a:lnTo>
                  <a:lnTo>
                    <a:pt x="18326" y="0"/>
                  </a:lnTo>
                  <a:close/>
                </a:path>
                <a:path w="960119" h="131445">
                  <a:moveTo>
                    <a:pt x="45758" y="0"/>
                  </a:moveTo>
                  <a:lnTo>
                    <a:pt x="27432" y="0"/>
                  </a:lnTo>
                  <a:lnTo>
                    <a:pt x="27432" y="131038"/>
                  </a:lnTo>
                  <a:lnTo>
                    <a:pt x="45758" y="131038"/>
                  </a:lnTo>
                  <a:lnTo>
                    <a:pt x="45758" y="0"/>
                  </a:lnTo>
                  <a:close/>
                </a:path>
                <a:path w="960119" h="131445">
                  <a:moveTo>
                    <a:pt x="107975" y="0"/>
                  </a:moveTo>
                  <a:lnTo>
                    <a:pt x="63144" y="0"/>
                  </a:lnTo>
                  <a:lnTo>
                    <a:pt x="63144" y="69342"/>
                  </a:lnTo>
                  <a:lnTo>
                    <a:pt x="107975" y="69342"/>
                  </a:lnTo>
                  <a:lnTo>
                    <a:pt x="107975" y="0"/>
                  </a:lnTo>
                  <a:close/>
                </a:path>
                <a:path w="960119" h="131445">
                  <a:moveTo>
                    <a:pt x="173215" y="0"/>
                  </a:moveTo>
                  <a:lnTo>
                    <a:pt x="123875" y="0"/>
                  </a:lnTo>
                  <a:lnTo>
                    <a:pt x="123875" y="69342"/>
                  </a:lnTo>
                  <a:lnTo>
                    <a:pt x="173215" y="69342"/>
                  </a:lnTo>
                  <a:lnTo>
                    <a:pt x="173215" y="0"/>
                  </a:lnTo>
                  <a:close/>
                </a:path>
                <a:path w="960119" h="131445">
                  <a:moveTo>
                    <a:pt x="222821" y="0"/>
                  </a:moveTo>
                  <a:lnTo>
                    <a:pt x="189141" y="0"/>
                  </a:lnTo>
                  <a:lnTo>
                    <a:pt x="189141" y="69342"/>
                  </a:lnTo>
                  <a:lnTo>
                    <a:pt x="222821" y="69342"/>
                  </a:lnTo>
                  <a:lnTo>
                    <a:pt x="222821" y="0"/>
                  </a:lnTo>
                  <a:close/>
                </a:path>
                <a:path w="960119" h="131445">
                  <a:moveTo>
                    <a:pt x="267957" y="0"/>
                  </a:moveTo>
                  <a:lnTo>
                    <a:pt x="249161" y="0"/>
                  </a:lnTo>
                  <a:lnTo>
                    <a:pt x="249161" y="69342"/>
                  </a:lnTo>
                  <a:lnTo>
                    <a:pt x="267957" y="69342"/>
                  </a:lnTo>
                  <a:lnTo>
                    <a:pt x="267957" y="0"/>
                  </a:lnTo>
                  <a:close/>
                </a:path>
                <a:path w="960119" h="131445">
                  <a:moveTo>
                    <a:pt x="311327" y="0"/>
                  </a:moveTo>
                  <a:lnTo>
                    <a:pt x="284810" y="0"/>
                  </a:lnTo>
                  <a:lnTo>
                    <a:pt x="284810" y="69342"/>
                  </a:lnTo>
                  <a:lnTo>
                    <a:pt x="311327" y="69342"/>
                  </a:lnTo>
                  <a:lnTo>
                    <a:pt x="311327" y="0"/>
                  </a:lnTo>
                  <a:close/>
                </a:path>
                <a:path w="960119" h="131445">
                  <a:moveTo>
                    <a:pt x="375907" y="0"/>
                  </a:moveTo>
                  <a:lnTo>
                    <a:pt x="341693" y="0"/>
                  </a:lnTo>
                  <a:lnTo>
                    <a:pt x="341693" y="69342"/>
                  </a:lnTo>
                  <a:lnTo>
                    <a:pt x="375907" y="69342"/>
                  </a:lnTo>
                  <a:lnTo>
                    <a:pt x="375907" y="0"/>
                  </a:lnTo>
                  <a:close/>
                </a:path>
                <a:path w="960119" h="131445">
                  <a:moveTo>
                    <a:pt x="423240" y="0"/>
                  </a:moveTo>
                  <a:lnTo>
                    <a:pt x="411187" y="0"/>
                  </a:lnTo>
                  <a:lnTo>
                    <a:pt x="411187" y="69342"/>
                  </a:lnTo>
                  <a:lnTo>
                    <a:pt x="423240" y="69342"/>
                  </a:lnTo>
                  <a:lnTo>
                    <a:pt x="423240" y="0"/>
                  </a:lnTo>
                  <a:close/>
                </a:path>
                <a:path w="960119" h="131445">
                  <a:moveTo>
                    <a:pt x="486791" y="0"/>
                  </a:moveTo>
                  <a:lnTo>
                    <a:pt x="457390" y="0"/>
                  </a:lnTo>
                  <a:lnTo>
                    <a:pt x="457390" y="69342"/>
                  </a:lnTo>
                  <a:lnTo>
                    <a:pt x="486791" y="69342"/>
                  </a:lnTo>
                  <a:lnTo>
                    <a:pt x="486791" y="0"/>
                  </a:lnTo>
                  <a:close/>
                </a:path>
                <a:path w="960119" h="131445">
                  <a:moveTo>
                    <a:pt x="549859" y="0"/>
                  </a:moveTo>
                  <a:lnTo>
                    <a:pt x="504698" y="0"/>
                  </a:lnTo>
                  <a:lnTo>
                    <a:pt x="504698" y="69342"/>
                  </a:lnTo>
                  <a:lnTo>
                    <a:pt x="549859" y="69342"/>
                  </a:lnTo>
                  <a:lnTo>
                    <a:pt x="549859" y="0"/>
                  </a:lnTo>
                  <a:close/>
                </a:path>
                <a:path w="960119" h="131445">
                  <a:moveTo>
                    <a:pt x="595541" y="0"/>
                  </a:moveTo>
                  <a:lnTo>
                    <a:pt x="579882" y="0"/>
                  </a:lnTo>
                  <a:lnTo>
                    <a:pt x="579882" y="69342"/>
                  </a:lnTo>
                  <a:lnTo>
                    <a:pt x="595541" y="69342"/>
                  </a:lnTo>
                  <a:lnTo>
                    <a:pt x="595541" y="0"/>
                  </a:lnTo>
                  <a:close/>
                </a:path>
                <a:path w="960119" h="131445">
                  <a:moveTo>
                    <a:pt x="636651" y="0"/>
                  </a:moveTo>
                  <a:lnTo>
                    <a:pt x="611289" y="0"/>
                  </a:lnTo>
                  <a:lnTo>
                    <a:pt x="611289" y="69342"/>
                  </a:lnTo>
                  <a:lnTo>
                    <a:pt x="636651" y="69342"/>
                  </a:lnTo>
                  <a:lnTo>
                    <a:pt x="636651" y="0"/>
                  </a:lnTo>
                  <a:close/>
                </a:path>
                <a:path w="960119" h="131445">
                  <a:moveTo>
                    <a:pt x="705612" y="0"/>
                  </a:moveTo>
                  <a:lnTo>
                    <a:pt x="676211" y="0"/>
                  </a:lnTo>
                  <a:lnTo>
                    <a:pt x="676211" y="69342"/>
                  </a:lnTo>
                  <a:lnTo>
                    <a:pt x="705612" y="69342"/>
                  </a:lnTo>
                  <a:lnTo>
                    <a:pt x="705612" y="0"/>
                  </a:lnTo>
                  <a:close/>
                </a:path>
                <a:path w="960119" h="131445">
                  <a:moveTo>
                    <a:pt x="735545" y="0"/>
                  </a:moveTo>
                  <a:lnTo>
                    <a:pt x="719874" y="0"/>
                  </a:lnTo>
                  <a:lnTo>
                    <a:pt x="719874" y="130073"/>
                  </a:lnTo>
                  <a:lnTo>
                    <a:pt x="735545" y="130073"/>
                  </a:lnTo>
                  <a:lnTo>
                    <a:pt x="735545" y="0"/>
                  </a:lnTo>
                  <a:close/>
                </a:path>
                <a:path w="960119" h="131445">
                  <a:moveTo>
                    <a:pt x="768845" y="0"/>
                  </a:moveTo>
                  <a:lnTo>
                    <a:pt x="753173" y="0"/>
                  </a:lnTo>
                  <a:lnTo>
                    <a:pt x="753173" y="130073"/>
                  </a:lnTo>
                  <a:lnTo>
                    <a:pt x="768845" y="130073"/>
                  </a:lnTo>
                  <a:lnTo>
                    <a:pt x="768845" y="0"/>
                  </a:lnTo>
                  <a:close/>
                </a:path>
                <a:path w="960119" h="131445">
                  <a:moveTo>
                    <a:pt x="801509" y="0"/>
                  </a:moveTo>
                  <a:lnTo>
                    <a:pt x="785837" y="0"/>
                  </a:lnTo>
                  <a:lnTo>
                    <a:pt x="785837" y="69342"/>
                  </a:lnTo>
                  <a:lnTo>
                    <a:pt x="801509" y="69342"/>
                  </a:lnTo>
                  <a:lnTo>
                    <a:pt x="801509" y="0"/>
                  </a:lnTo>
                  <a:close/>
                </a:path>
                <a:path w="960119" h="131445">
                  <a:moveTo>
                    <a:pt x="877963" y="0"/>
                  </a:moveTo>
                  <a:lnTo>
                    <a:pt x="830973" y="0"/>
                  </a:lnTo>
                  <a:lnTo>
                    <a:pt x="830973" y="69342"/>
                  </a:lnTo>
                  <a:lnTo>
                    <a:pt x="877963" y="69342"/>
                  </a:lnTo>
                  <a:lnTo>
                    <a:pt x="877963" y="0"/>
                  </a:lnTo>
                  <a:close/>
                </a:path>
                <a:path w="960119" h="131445">
                  <a:moveTo>
                    <a:pt x="910094" y="0"/>
                  </a:moveTo>
                  <a:lnTo>
                    <a:pt x="894422" y="0"/>
                  </a:lnTo>
                  <a:lnTo>
                    <a:pt x="894422" y="69342"/>
                  </a:lnTo>
                  <a:lnTo>
                    <a:pt x="910094" y="69342"/>
                  </a:lnTo>
                  <a:lnTo>
                    <a:pt x="910094" y="0"/>
                  </a:lnTo>
                  <a:close/>
                </a:path>
                <a:path w="960119" h="131445">
                  <a:moveTo>
                    <a:pt x="959650" y="0"/>
                  </a:moveTo>
                  <a:lnTo>
                    <a:pt x="929614" y="0"/>
                  </a:lnTo>
                  <a:lnTo>
                    <a:pt x="929614" y="69342"/>
                  </a:lnTo>
                  <a:lnTo>
                    <a:pt x="959650" y="69342"/>
                  </a:lnTo>
                  <a:lnTo>
                    <a:pt x="959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874953" y="10504161"/>
              <a:ext cx="352240" cy="1131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267109" y="10505018"/>
              <a:ext cx="307320" cy="1129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616480" y="10504161"/>
              <a:ext cx="195460" cy="879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857824" y="10511614"/>
              <a:ext cx="503010" cy="817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18887479" y="10653985"/>
            <a:ext cx="345440" cy="69850"/>
          </a:xfrm>
          <a:custGeom>
            <a:avLst/>
            <a:gdLst/>
            <a:ahLst/>
            <a:cxnLst/>
            <a:rect l="l" t="t" r="r" b="b"/>
            <a:pathLst>
              <a:path w="345440" h="69850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345440" h="69850">
                <a:moveTo>
                  <a:pt x="75450" y="0"/>
                </a:moveTo>
                <a:lnTo>
                  <a:pt x="59791" y="0"/>
                </a:lnTo>
                <a:lnTo>
                  <a:pt x="59791" y="69342"/>
                </a:lnTo>
                <a:lnTo>
                  <a:pt x="75450" y="69342"/>
                </a:lnTo>
                <a:lnTo>
                  <a:pt x="75450" y="0"/>
                </a:lnTo>
                <a:close/>
              </a:path>
              <a:path w="345440" h="69850">
                <a:moveTo>
                  <a:pt x="124079" y="0"/>
                </a:moveTo>
                <a:lnTo>
                  <a:pt x="108407" y="0"/>
                </a:lnTo>
                <a:lnTo>
                  <a:pt x="108407" y="69342"/>
                </a:lnTo>
                <a:lnTo>
                  <a:pt x="124079" y="69342"/>
                </a:lnTo>
                <a:lnTo>
                  <a:pt x="124079" y="0"/>
                </a:lnTo>
                <a:close/>
              </a:path>
              <a:path w="345440" h="69850">
                <a:moveTo>
                  <a:pt x="192836" y="0"/>
                </a:moveTo>
                <a:lnTo>
                  <a:pt x="163347" y="0"/>
                </a:lnTo>
                <a:lnTo>
                  <a:pt x="163347" y="69342"/>
                </a:lnTo>
                <a:lnTo>
                  <a:pt x="192836" y="69342"/>
                </a:lnTo>
                <a:lnTo>
                  <a:pt x="192836" y="0"/>
                </a:lnTo>
                <a:close/>
              </a:path>
              <a:path w="345440" h="69850">
                <a:moveTo>
                  <a:pt x="265125" y="0"/>
                </a:moveTo>
                <a:lnTo>
                  <a:pt x="218122" y="0"/>
                </a:lnTo>
                <a:lnTo>
                  <a:pt x="218122" y="69342"/>
                </a:lnTo>
                <a:lnTo>
                  <a:pt x="265125" y="69342"/>
                </a:lnTo>
                <a:lnTo>
                  <a:pt x="265125" y="0"/>
                </a:lnTo>
                <a:close/>
              </a:path>
              <a:path w="345440" h="69850">
                <a:moveTo>
                  <a:pt x="295656" y="0"/>
                </a:moveTo>
                <a:lnTo>
                  <a:pt x="279996" y="0"/>
                </a:lnTo>
                <a:lnTo>
                  <a:pt x="279996" y="69342"/>
                </a:lnTo>
                <a:lnTo>
                  <a:pt x="295656" y="69342"/>
                </a:lnTo>
                <a:lnTo>
                  <a:pt x="295656" y="0"/>
                </a:lnTo>
                <a:close/>
              </a:path>
              <a:path w="345440" h="69850">
                <a:moveTo>
                  <a:pt x="344868" y="0"/>
                </a:moveTo>
                <a:lnTo>
                  <a:pt x="329209" y="0"/>
                </a:lnTo>
                <a:lnTo>
                  <a:pt x="329209" y="69342"/>
                </a:lnTo>
                <a:lnTo>
                  <a:pt x="344868" y="69342"/>
                </a:lnTo>
                <a:lnTo>
                  <a:pt x="3448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278359" y="10653985"/>
            <a:ext cx="93345" cy="130175"/>
          </a:xfrm>
          <a:custGeom>
            <a:avLst/>
            <a:gdLst/>
            <a:ahLst/>
            <a:cxnLst/>
            <a:rect l="l" t="t" r="r" b="b"/>
            <a:pathLst>
              <a:path w="93344" h="130175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93344" h="130175">
                <a:moveTo>
                  <a:pt x="62890" y="0"/>
                </a:moveTo>
                <a:lnTo>
                  <a:pt x="47231" y="0"/>
                </a:lnTo>
                <a:lnTo>
                  <a:pt x="47231" y="130073"/>
                </a:lnTo>
                <a:lnTo>
                  <a:pt x="62890" y="130073"/>
                </a:lnTo>
                <a:lnTo>
                  <a:pt x="62890" y="0"/>
                </a:lnTo>
                <a:close/>
              </a:path>
              <a:path w="93344" h="130175">
                <a:moveTo>
                  <a:pt x="92735" y="0"/>
                </a:moveTo>
                <a:lnTo>
                  <a:pt x="77063" y="0"/>
                </a:lnTo>
                <a:lnTo>
                  <a:pt x="77063" y="130073"/>
                </a:lnTo>
                <a:lnTo>
                  <a:pt x="92735" y="130073"/>
                </a:lnTo>
                <a:lnTo>
                  <a:pt x="92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10844" y="454301"/>
            <a:ext cx="116713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70">
                <a:latin typeface="Verdana"/>
                <a:cs typeface="Verdana"/>
              </a:rPr>
              <a:t>Branding  </a:t>
            </a:r>
            <a:r>
              <a:rPr dirty="0" sz="1450" spc="-105">
                <a:latin typeface="Verdana"/>
                <a:cs typeface="Verdana"/>
              </a:rPr>
              <a:t>D</a:t>
            </a:r>
            <a:r>
              <a:rPr dirty="0" sz="1450" spc="-75">
                <a:latin typeface="Verdana"/>
                <a:cs typeface="Verdana"/>
              </a:rPr>
              <a:t>e</a:t>
            </a:r>
            <a:r>
              <a:rPr dirty="0" sz="1450" spc="-110">
                <a:latin typeface="Verdana"/>
                <a:cs typeface="Verdana"/>
              </a:rPr>
              <a:t>v</a:t>
            </a:r>
            <a:r>
              <a:rPr dirty="0" sz="1450" spc="-50">
                <a:latin typeface="Verdana"/>
                <a:cs typeface="Verdana"/>
              </a:rPr>
              <a:t>el</a:t>
            </a:r>
            <a:r>
              <a:rPr dirty="0" sz="1450" spc="-70">
                <a:latin typeface="Verdana"/>
                <a:cs typeface="Verdana"/>
              </a:rPr>
              <a:t>o</a:t>
            </a:r>
            <a:r>
              <a:rPr dirty="0" sz="1450" spc="-35">
                <a:latin typeface="Verdana"/>
                <a:cs typeface="Verdana"/>
              </a:rPr>
              <a:t>p</a:t>
            </a:r>
            <a:r>
              <a:rPr dirty="0" sz="1450" spc="-85">
                <a:latin typeface="Verdana"/>
                <a:cs typeface="Verdana"/>
              </a:rPr>
              <a:t>m</a:t>
            </a:r>
            <a:r>
              <a:rPr dirty="0" sz="1450" spc="-50">
                <a:latin typeface="Verdana"/>
                <a:cs typeface="Verdana"/>
              </a:rPr>
              <a:t>e</a:t>
            </a:r>
            <a:r>
              <a:rPr dirty="0" sz="1450" spc="-85">
                <a:latin typeface="Verdana"/>
                <a:cs typeface="Verdana"/>
              </a:rPr>
              <a:t>n</a:t>
            </a:r>
            <a:r>
              <a:rPr dirty="0" sz="1450" spc="-10">
                <a:latin typeface="Verdana"/>
                <a:cs typeface="Verdana"/>
              </a:rPr>
              <a:t>t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0844" y="2500312"/>
            <a:ext cx="402590" cy="377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150" spc="-45">
                <a:latin typeface="Verdana"/>
                <a:cs typeface="Verdana"/>
              </a:rPr>
              <a:t>May  </a:t>
            </a:r>
            <a:r>
              <a:rPr dirty="0" sz="1150" spc="15">
                <a:latin typeface="Verdana"/>
                <a:cs typeface="Verdana"/>
              </a:rPr>
              <a:t>2</a:t>
            </a:r>
            <a:r>
              <a:rPr dirty="0" sz="1150" spc="25">
                <a:latin typeface="Verdana"/>
                <a:cs typeface="Verdana"/>
              </a:rPr>
              <a:t>0</a:t>
            </a:r>
            <a:r>
              <a:rPr dirty="0" sz="1150" spc="-5">
                <a:latin typeface="Verdana"/>
                <a:cs typeface="Verdana"/>
              </a:rPr>
              <a:t>2</a:t>
            </a:r>
            <a:r>
              <a:rPr dirty="0" sz="1150">
                <a:latin typeface="Verdana"/>
                <a:cs typeface="Verdana"/>
              </a:rPr>
              <a:t>2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5219" y="1907795"/>
            <a:ext cx="0" cy="335280"/>
          </a:xfrm>
          <a:custGeom>
            <a:avLst/>
            <a:gdLst/>
            <a:ahLst/>
            <a:cxnLst/>
            <a:rect l="l" t="t" r="r" b="b"/>
            <a:pathLst>
              <a:path w="0" h="335280">
                <a:moveTo>
                  <a:pt x="0" y="0"/>
                </a:moveTo>
                <a:lnTo>
                  <a:pt x="0" y="335068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35219" y="119577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4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25485" y="1645316"/>
            <a:ext cx="229762" cy="148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906059" y="4621755"/>
            <a:ext cx="5638800" cy="284734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00660" indent="-188595">
              <a:lnSpc>
                <a:spcPct val="100000"/>
              </a:lnSpc>
              <a:spcBef>
                <a:spcPts val="135"/>
              </a:spcBef>
              <a:buChar char="•"/>
              <a:tabLst>
                <a:tab pos="201295" algn="l"/>
              </a:tabLst>
            </a:pPr>
            <a:r>
              <a:rPr dirty="0" sz="1450" spc="-10">
                <a:latin typeface="Verdana"/>
                <a:cs typeface="Verdana"/>
              </a:rPr>
              <a:t>concept</a:t>
            </a:r>
            <a:endParaRPr sz="14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Verdana"/>
              <a:buChar char="•"/>
            </a:pPr>
            <a:endParaRPr sz="2550">
              <a:latin typeface="Verdana"/>
              <a:cs typeface="Verdana"/>
            </a:endParaRPr>
          </a:p>
          <a:p>
            <a:pPr marL="200660" marR="108585" indent="-188595">
              <a:lnSpc>
                <a:spcPct val="102299"/>
              </a:lnSpc>
              <a:spcBef>
                <a:spcPts val="5"/>
              </a:spcBef>
              <a:buChar char="•"/>
              <a:tabLst>
                <a:tab pos="201295" algn="l"/>
              </a:tabLst>
            </a:pPr>
            <a:r>
              <a:rPr dirty="0" sz="1450" spc="-75">
                <a:latin typeface="Verdana"/>
                <a:cs typeface="Verdana"/>
              </a:rPr>
              <a:t>Creating,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75">
                <a:latin typeface="Verdana"/>
                <a:cs typeface="Verdana"/>
              </a:rPr>
              <a:t>growing,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50">
                <a:latin typeface="Verdana"/>
                <a:cs typeface="Verdana"/>
              </a:rPr>
              <a:t>designing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90">
                <a:latin typeface="Verdana"/>
                <a:cs typeface="Verdana"/>
              </a:rPr>
              <a:t>&amp;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75">
                <a:latin typeface="Verdana"/>
                <a:cs typeface="Verdana"/>
              </a:rPr>
              <a:t>leaving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70">
                <a:latin typeface="Verdana"/>
                <a:cs typeface="Verdana"/>
              </a:rPr>
              <a:t>an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80">
                <a:latin typeface="Verdana"/>
                <a:cs typeface="Verdana"/>
              </a:rPr>
              <a:t>impact,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90">
                <a:latin typeface="Verdana"/>
                <a:cs typeface="Verdana"/>
              </a:rPr>
              <a:t>all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25">
                <a:latin typeface="Verdana"/>
                <a:cs typeface="Verdana"/>
              </a:rPr>
              <a:t>connected  </a:t>
            </a:r>
            <a:r>
              <a:rPr dirty="0" sz="1450" spc="-80">
                <a:latin typeface="Verdana"/>
                <a:cs typeface="Verdana"/>
              </a:rPr>
              <a:t>in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45">
                <a:latin typeface="Verdana"/>
                <a:cs typeface="Verdana"/>
              </a:rPr>
              <a:t>one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35">
                <a:latin typeface="Verdana"/>
                <a:cs typeface="Verdana"/>
              </a:rPr>
              <a:t>place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30">
                <a:latin typeface="Verdana"/>
                <a:cs typeface="Verdana"/>
              </a:rPr>
              <a:t>to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40">
                <a:latin typeface="Verdana"/>
                <a:cs typeface="Verdana"/>
              </a:rPr>
              <a:t>the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80">
                <a:latin typeface="Verdana"/>
                <a:cs typeface="Verdana"/>
              </a:rPr>
              <a:t>consumer.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45">
                <a:latin typeface="Verdana"/>
                <a:cs typeface="Verdana"/>
              </a:rPr>
              <a:t>this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25">
                <a:latin typeface="Verdana"/>
                <a:cs typeface="Verdana"/>
              </a:rPr>
              <a:t>what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25">
                <a:latin typeface="Verdana"/>
                <a:cs typeface="Verdana"/>
              </a:rPr>
              <a:t>anco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40">
                <a:latin typeface="Verdana"/>
                <a:cs typeface="Verdana"/>
              </a:rPr>
              <a:t>stands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140">
                <a:latin typeface="Verdana"/>
                <a:cs typeface="Verdana"/>
              </a:rPr>
              <a:t>for.</a:t>
            </a:r>
            <a:endParaRPr sz="1450">
              <a:latin typeface="Verdana"/>
              <a:cs typeface="Verdana"/>
            </a:endParaRPr>
          </a:p>
          <a:p>
            <a:pPr marL="200660" marR="5080">
              <a:lnSpc>
                <a:spcPct val="125099"/>
              </a:lnSpc>
              <a:spcBef>
                <a:spcPts val="1385"/>
              </a:spcBef>
            </a:pPr>
            <a:r>
              <a:rPr dirty="0" sz="1450" spc="-45">
                <a:latin typeface="Verdana"/>
                <a:cs typeface="Verdana"/>
              </a:rPr>
              <a:t>this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45">
                <a:latin typeface="Verdana"/>
                <a:cs typeface="Verdana"/>
              </a:rPr>
              <a:t>option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50">
                <a:latin typeface="Verdana"/>
                <a:cs typeface="Verdana"/>
              </a:rPr>
              <a:t>is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40">
                <a:latin typeface="Verdana"/>
                <a:cs typeface="Verdana"/>
              </a:rPr>
              <a:t>created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30">
                <a:latin typeface="Verdana"/>
                <a:cs typeface="Verdana"/>
              </a:rPr>
              <a:t>to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55">
                <a:latin typeface="Verdana"/>
                <a:cs typeface="Verdana"/>
              </a:rPr>
              <a:t>look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95">
                <a:latin typeface="Verdana"/>
                <a:cs typeface="Verdana"/>
              </a:rPr>
              <a:t>modern,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55">
                <a:latin typeface="Verdana"/>
                <a:cs typeface="Verdana"/>
              </a:rPr>
              <a:t>smart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55">
                <a:latin typeface="Verdana"/>
                <a:cs typeface="Verdana"/>
              </a:rPr>
              <a:t>and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45">
                <a:latin typeface="Verdana"/>
                <a:cs typeface="Verdana"/>
              </a:rPr>
              <a:t>up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30">
                <a:latin typeface="Verdana"/>
                <a:cs typeface="Verdana"/>
              </a:rPr>
              <a:t>to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50">
                <a:latin typeface="Verdana"/>
                <a:cs typeface="Verdana"/>
              </a:rPr>
              <a:t>date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55">
                <a:latin typeface="Verdana"/>
                <a:cs typeface="Verdana"/>
              </a:rPr>
              <a:t>using  simple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80">
                <a:latin typeface="Verdana"/>
                <a:cs typeface="Verdana"/>
              </a:rPr>
              <a:t>linear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30">
                <a:latin typeface="Verdana"/>
                <a:cs typeface="Verdana"/>
              </a:rPr>
              <a:t>icon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25">
                <a:latin typeface="Verdana"/>
                <a:cs typeface="Verdana"/>
              </a:rPr>
              <a:t>with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40">
                <a:latin typeface="Verdana"/>
                <a:cs typeface="Verdana"/>
              </a:rPr>
              <a:t>bold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55">
                <a:latin typeface="Verdana"/>
                <a:cs typeface="Verdana"/>
              </a:rPr>
              <a:t>and</a:t>
            </a:r>
            <a:r>
              <a:rPr dirty="0" sz="1450" spc="-210">
                <a:latin typeface="Verdana"/>
                <a:cs typeface="Verdana"/>
              </a:rPr>
              <a:t> </a:t>
            </a:r>
            <a:r>
              <a:rPr dirty="0" sz="1450" spc="-75">
                <a:latin typeface="Verdana"/>
                <a:cs typeface="Verdana"/>
              </a:rPr>
              <a:t>remarkable</a:t>
            </a:r>
            <a:r>
              <a:rPr dirty="0" sz="1450" spc="-204">
                <a:latin typeface="Verdana"/>
                <a:cs typeface="Verdana"/>
              </a:rPr>
              <a:t> </a:t>
            </a:r>
            <a:r>
              <a:rPr dirty="0" sz="1450" spc="-95">
                <a:latin typeface="Verdana"/>
                <a:cs typeface="Verdana"/>
              </a:rPr>
              <a:t>type.</a:t>
            </a:r>
            <a:endParaRPr sz="145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1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Verdana"/>
              <a:cs typeface="Verdana"/>
            </a:endParaRPr>
          </a:p>
          <a:p>
            <a:pPr marL="200660" indent="-188595">
              <a:lnSpc>
                <a:spcPct val="100000"/>
              </a:lnSpc>
              <a:buChar char="•"/>
              <a:tabLst>
                <a:tab pos="201295" algn="l"/>
              </a:tabLst>
            </a:pPr>
            <a:r>
              <a:rPr dirty="0" sz="1450" spc="-40">
                <a:latin typeface="Verdana"/>
                <a:cs typeface="Verdana"/>
              </a:rPr>
              <a:t>Logo</a:t>
            </a:r>
            <a:r>
              <a:rPr dirty="0" sz="1450" spc="-215">
                <a:latin typeface="Verdana"/>
                <a:cs typeface="Verdana"/>
              </a:rPr>
              <a:t> </a:t>
            </a:r>
            <a:r>
              <a:rPr dirty="0" sz="1450" spc="-30">
                <a:latin typeface="Verdana"/>
                <a:cs typeface="Verdana"/>
              </a:rPr>
              <a:t>icon</a:t>
            </a:r>
            <a:endParaRPr sz="1450">
              <a:latin typeface="Verdana"/>
              <a:cs typeface="Verdana"/>
            </a:endParaRPr>
          </a:p>
          <a:p>
            <a:pPr marL="200660" indent="-188595">
              <a:lnSpc>
                <a:spcPct val="100000"/>
              </a:lnSpc>
              <a:spcBef>
                <a:spcPts val="40"/>
              </a:spcBef>
              <a:buChar char="•"/>
              <a:tabLst>
                <a:tab pos="201295" algn="l"/>
              </a:tabLst>
            </a:pPr>
            <a:r>
              <a:rPr dirty="0" sz="1450" spc="-40">
                <a:latin typeface="Verdana"/>
                <a:cs typeface="Verdana"/>
              </a:rPr>
              <a:t>Logo</a:t>
            </a:r>
            <a:r>
              <a:rPr dirty="0" sz="1450" spc="-215">
                <a:latin typeface="Verdana"/>
                <a:cs typeface="Verdana"/>
              </a:rPr>
              <a:t> </a:t>
            </a:r>
            <a:r>
              <a:rPr dirty="0" sz="1450" spc="-85">
                <a:latin typeface="Verdana"/>
                <a:cs typeface="Verdana"/>
              </a:rPr>
              <a:t>Variant</a:t>
            </a:r>
            <a:endParaRPr sz="14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104099" cy="113085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597381" y="5923893"/>
              <a:ext cx="157817" cy="1578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580972" y="4998815"/>
              <a:ext cx="4942205" cy="1311275"/>
            </a:xfrm>
            <a:custGeom>
              <a:avLst/>
              <a:gdLst/>
              <a:ahLst/>
              <a:cxnLst/>
              <a:rect l="l" t="t" r="r" b="b"/>
              <a:pathLst>
                <a:path w="4942205" h="1311275">
                  <a:moveTo>
                    <a:pt x="1556651" y="1022032"/>
                  </a:moveTo>
                  <a:lnTo>
                    <a:pt x="1552257" y="977214"/>
                  </a:lnTo>
                  <a:lnTo>
                    <a:pt x="1540611" y="932726"/>
                  </a:lnTo>
                  <a:lnTo>
                    <a:pt x="1480019" y="758151"/>
                  </a:lnTo>
                  <a:lnTo>
                    <a:pt x="1480019" y="1006652"/>
                  </a:lnTo>
                  <a:lnTo>
                    <a:pt x="1478940" y="1055789"/>
                  </a:lnTo>
                  <a:lnTo>
                    <a:pt x="1466189" y="1103261"/>
                  </a:lnTo>
                  <a:lnTo>
                    <a:pt x="1442008" y="1147406"/>
                  </a:lnTo>
                  <a:lnTo>
                    <a:pt x="1408252" y="1184706"/>
                  </a:lnTo>
                  <a:lnTo>
                    <a:pt x="1367586" y="1212316"/>
                  </a:lnTo>
                  <a:lnTo>
                    <a:pt x="1321511" y="1229448"/>
                  </a:lnTo>
                  <a:lnTo>
                    <a:pt x="1271536" y="1235329"/>
                  </a:lnTo>
                  <a:lnTo>
                    <a:pt x="1225854" y="1235329"/>
                  </a:lnTo>
                  <a:lnTo>
                    <a:pt x="1176972" y="1229563"/>
                  </a:lnTo>
                  <a:lnTo>
                    <a:pt x="1131684" y="1212964"/>
                  </a:lnTo>
                  <a:lnTo>
                    <a:pt x="1091628" y="1186637"/>
                  </a:lnTo>
                  <a:lnTo>
                    <a:pt x="1058443" y="1151648"/>
                  </a:lnTo>
                  <a:lnTo>
                    <a:pt x="1033767" y="1109065"/>
                  </a:lnTo>
                  <a:lnTo>
                    <a:pt x="735571" y="418592"/>
                  </a:lnTo>
                  <a:lnTo>
                    <a:pt x="710806" y="373087"/>
                  </a:lnTo>
                  <a:lnTo>
                    <a:pt x="688809" y="345821"/>
                  </a:lnTo>
                  <a:lnTo>
                    <a:pt x="678878" y="333502"/>
                  </a:lnTo>
                  <a:lnTo>
                    <a:pt x="665937" y="322300"/>
                  </a:lnTo>
                  <a:lnTo>
                    <a:pt x="640778" y="300520"/>
                  </a:lnTo>
                  <a:lnTo>
                    <a:pt x="597535" y="274815"/>
                  </a:lnTo>
                  <a:lnTo>
                    <a:pt x="610933" y="251282"/>
                  </a:lnTo>
                  <a:lnTo>
                    <a:pt x="652094" y="192913"/>
                  </a:lnTo>
                  <a:lnTo>
                    <a:pt x="686968" y="158915"/>
                  </a:lnTo>
                  <a:lnTo>
                    <a:pt x="726109" y="130124"/>
                  </a:lnTo>
                  <a:lnTo>
                    <a:pt x="768908" y="106972"/>
                  </a:lnTo>
                  <a:lnTo>
                    <a:pt x="814755" y="89877"/>
                  </a:lnTo>
                  <a:lnTo>
                    <a:pt x="863066" y="79286"/>
                  </a:lnTo>
                  <a:lnTo>
                    <a:pt x="913218" y="75603"/>
                  </a:lnTo>
                  <a:lnTo>
                    <a:pt x="913726" y="75603"/>
                  </a:lnTo>
                  <a:lnTo>
                    <a:pt x="962761" y="79044"/>
                  </a:lnTo>
                  <a:lnTo>
                    <a:pt x="1010031" y="89090"/>
                  </a:lnTo>
                  <a:lnTo>
                    <a:pt x="1055001" y="105359"/>
                  </a:lnTo>
                  <a:lnTo>
                    <a:pt x="1097089" y="127444"/>
                  </a:lnTo>
                  <a:lnTo>
                    <a:pt x="1135748" y="154940"/>
                  </a:lnTo>
                  <a:lnTo>
                    <a:pt x="1170419" y="187464"/>
                  </a:lnTo>
                  <a:lnTo>
                    <a:pt x="1200531" y="224612"/>
                  </a:lnTo>
                  <a:lnTo>
                    <a:pt x="1225537" y="265988"/>
                  </a:lnTo>
                  <a:lnTo>
                    <a:pt x="1244866" y="311188"/>
                  </a:lnTo>
                  <a:lnTo>
                    <a:pt x="1469199" y="957503"/>
                  </a:lnTo>
                  <a:lnTo>
                    <a:pt x="1480019" y="1006652"/>
                  </a:lnTo>
                  <a:lnTo>
                    <a:pt x="1480019" y="758151"/>
                  </a:lnTo>
                  <a:lnTo>
                    <a:pt x="1316291" y="286397"/>
                  </a:lnTo>
                  <a:lnTo>
                    <a:pt x="1297597" y="241109"/>
                  </a:lnTo>
                  <a:lnTo>
                    <a:pt x="1274203" y="198869"/>
                  </a:lnTo>
                  <a:lnTo>
                    <a:pt x="1246479" y="159943"/>
                  </a:lnTo>
                  <a:lnTo>
                    <a:pt x="1214805" y="124625"/>
                  </a:lnTo>
                  <a:lnTo>
                    <a:pt x="1179563" y="93141"/>
                  </a:lnTo>
                  <a:lnTo>
                    <a:pt x="1154899" y="75603"/>
                  </a:lnTo>
                  <a:lnTo>
                    <a:pt x="1141107" y="65786"/>
                  </a:lnTo>
                  <a:lnTo>
                    <a:pt x="1099807" y="42811"/>
                  </a:lnTo>
                  <a:lnTo>
                    <a:pt x="1056055" y="24472"/>
                  </a:lnTo>
                  <a:lnTo>
                    <a:pt x="1010208" y="11061"/>
                  </a:lnTo>
                  <a:lnTo>
                    <a:pt x="962647" y="2806"/>
                  </a:lnTo>
                  <a:lnTo>
                    <a:pt x="913739" y="0"/>
                  </a:lnTo>
                  <a:lnTo>
                    <a:pt x="913117" y="0"/>
                  </a:lnTo>
                  <a:lnTo>
                    <a:pt x="863180" y="3009"/>
                  </a:lnTo>
                  <a:lnTo>
                    <a:pt x="814666" y="11684"/>
                  </a:lnTo>
                  <a:lnTo>
                    <a:pt x="767943" y="25755"/>
                  </a:lnTo>
                  <a:lnTo>
                    <a:pt x="723442" y="44932"/>
                  </a:lnTo>
                  <a:lnTo>
                    <a:pt x="681545" y="68935"/>
                  </a:lnTo>
                  <a:lnTo>
                    <a:pt x="642645" y="97459"/>
                  </a:lnTo>
                  <a:lnTo>
                    <a:pt x="607161" y="130251"/>
                  </a:lnTo>
                  <a:lnTo>
                    <a:pt x="575475" y="167005"/>
                  </a:lnTo>
                  <a:lnTo>
                    <a:pt x="547992" y="207441"/>
                  </a:lnTo>
                  <a:lnTo>
                    <a:pt x="525119" y="251282"/>
                  </a:lnTo>
                  <a:lnTo>
                    <a:pt x="512559" y="249301"/>
                  </a:lnTo>
                  <a:lnTo>
                    <a:pt x="499859" y="247865"/>
                  </a:lnTo>
                  <a:lnTo>
                    <a:pt x="498208" y="247764"/>
                  </a:lnTo>
                  <a:lnTo>
                    <a:pt x="498208" y="323697"/>
                  </a:lnTo>
                  <a:lnTo>
                    <a:pt x="353314" y="740752"/>
                  </a:lnTo>
                  <a:lnTo>
                    <a:pt x="285102" y="740752"/>
                  </a:lnTo>
                  <a:lnTo>
                    <a:pt x="235127" y="734872"/>
                  </a:lnTo>
                  <a:lnTo>
                    <a:pt x="189052" y="717740"/>
                  </a:lnTo>
                  <a:lnTo>
                    <a:pt x="148374" y="690130"/>
                  </a:lnTo>
                  <a:lnTo>
                    <a:pt x="114604" y="652805"/>
                  </a:lnTo>
                  <a:lnTo>
                    <a:pt x="90424" y="608647"/>
                  </a:lnTo>
                  <a:lnTo>
                    <a:pt x="77685" y="561162"/>
                  </a:lnTo>
                  <a:lnTo>
                    <a:pt x="76619" y="512013"/>
                  </a:lnTo>
                  <a:lnTo>
                    <a:pt x="87464" y="462851"/>
                  </a:lnTo>
                  <a:lnTo>
                    <a:pt x="110693" y="415963"/>
                  </a:lnTo>
                  <a:lnTo>
                    <a:pt x="144018" y="377063"/>
                  </a:lnTo>
                  <a:lnTo>
                    <a:pt x="185496" y="347573"/>
                  </a:lnTo>
                  <a:lnTo>
                    <a:pt x="233184" y="328853"/>
                  </a:lnTo>
                  <a:lnTo>
                    <a:pt x="285102" y="322300"/>
                  </a:lnTo>
                  <a:lnTo>
                    <a:pt x="482206" y="322300"/>
                  </a:lnTo>
                  <a:lnTo>
                    <a:pt x="490258" y="322783"/>
                  </a:lnTo>
                  <a:lnTo>
                    <a:pt x="498208" y="323697"/>
                  </a:lnTo>
                  <a:lnTo>
                    <a:pt x="498208" y="247764"/>
                  </a:lnTo>
                  <a:lnTo>
                    <a:pt x="487032" y="247002"/>
                  </a:lnTo>
                  <a:lnTo>
                    <a:pt x="474091" y="246710"/>
                  </a:lnTo>
                  <a:lnTo>
                    <a:pt x="285102" y="246710"/>
                  </a:lnTo>
                  <a:lnTo>
                    <a:pt x="234137" y="251294"/>
                  </a:lnTo>
                  <a:lnTo>
                    <a:pt x="185737" y="264617"/>
                  </a:lnTo>
                  <a:lnTo>
                    <a:pt x="140868" y="285978"/>
                  </a:lnTo>
                  <a:lnTo>
                    <a:pt x="100495" y="314693"/>
                  </a:lnTo>
                  <a:lnTo>
                    <a:pt x="65595" y="350062"/>
                  </a:lnTo>
                  <a:lnTo>
                    <a:pt x="37134" y="391414"/>
                  </a:lnTo>
                  <a:lnTo>
                    <a:pt x="16065" y="438048"/>
                  </a:lnTo>
                  <a:lnTo>
                    <a:pt x="4406" y="482549"/>
                  </a:lnTo>
                  <a:lnTo>
                    <a:pt x="0" y="527380"/>
                  </a:lnTo>
                  <a:lnTo>
                    <a:pt x="2743" y="571868"/>
                  </a:lnTo>
                  <a:lnTo>
                    <a:pt x="12560" y="615353"/>
                  </a:lnTo>
                  <a:lnTo>
                    <a:pt x="29349" y="657161"/>
                  </a:lnTo>
                  <a:lnTo>
                    <a:pt x="53009" y="696607"/>
                  </a:lnTo>
                  <a:lnTo>
                    <a:pt x="82499" y="731901"/>
                  </a:lnTo>
                  <a:lnTo>
                    <a:pt x="116484" y="761479"/>
                  </a:lnTo>
                  <a:lnTo>
                    <a:pt x="154330" y="785025"/>
                  </a:lnTo>
                  <a:lnTo>
                    <a:pt x="195453" y="802220"/>
                  </a:lnTo>
                  <a:lnTo>
                    <a:pt x="239242" y="812774"/>
                  </a:lnTo>
                  <a:lnTo>
                    <a:pt x="285102" y="816356"/>
                  </a:lnTo>
                  <a:lnTo>
                    <a:pt x="327050" y="816356"/>
                  </a:lnTo>
                  <a:lnTo>
                    <a:pt x="286766" y="932345"/>
                  </a:lnTo>
                  <a:lnTo>
                    <a:pt x="275120" y="976718"/>
                  </a:lnTo>
                  <a:lnTo>
                    <a:pt x="270700" y="1021422"/>
                  </a:lnTo>
                  <a:lnTo>
                    <a:pt x="273392" y="1065796"/>
                  </a:lnTo>
                  <a:lnTo>
                    <a:pt x="283121" y="1109179"/>
                  </a:lnTo>
                  <a:lnTo>
                    <a:pt x="299770" y="1150899"/>
                  </a:lnTo>
                  <a:lnTo>
                    <a:pt x="323265" y="1190282"/>
                  </a:lnTo>
                  <a:lnTo>
                    <a:pt x="352577" y="1225550"/>
                  </a:lnTo>
                  <a:lnTo>
                    <a:pt x="386359" y="1255153"/>
                  </a:lnTo>
                  <a:lnTo>
                    <a:pt x="424040" y="1278775"/>
                  </a:lnTo>
                  <a:lnTo>
                    <a:pt x="464985" y="1296098"/>
                  </a:lnTo>
                  <a:lnTo>
                    <a:pt x="508635" y="1306830"/>
                  </a:lnTo>
                  <a:lnTo>
                    <a:pt x="554355" y="1310640"/>
                  </a:lnTo>
                  <a:lnTo>
                    <a:pt x="558177" y="1310665"/>
                  </a:lnTo>
                  <a:lnTo>
                    <a:pt x="609930" y="1306156"/>
                  </a:lnTo>
                  <a:lnTo>
                    <a:pt x="659015" y="1292758"/>
                  </a:lnTo>
                  <a:lnTo>
                    <a:pt x="704430" y="1271130"/>
                  </a:lnTo>
                  <a:lnTo>
                    <a:pt x="745197" y="1241983"/>
                  </a:lnTo>
                  <a:lnTo>
                    <a:pt x="751941" y="1235062"/>
                  </a:lnTo>
                  <a:lnTo>
                    <a:pt x="780338" y="1205979"/>
                  </a:lnTo>
                  <a:lnTo>
                    <a:pt x="808875" y="1163789"/>
                  </a:lnTo>
                  <a:lnTo>
                    <a:pt x="829818" y="1116126"/>
                  </a:lnTo>
                  <a:lnTo>
                    <a:pt x="840943" y="1071791"/>
                  </a:lnTo>
                  <a:lnTo>
                    <a:pt x="844892" y="1027163"/>
                  </a:lnTo>
                  <a:lnTo>
                    <a:pt x="841768" y="982941"/>
                  </a:lnTo>
                  <a:lnTo>
                    <a:pt x="831672" y="939761"/>
                  </a:lnTo>
                  <a:lnTo>
                    <a:pt x="814717" y="898296"/>
                  </a:lnTo>
                  <a:lnTo>
                    <a:pt x="790981" y="859231"/>
                  </a:lnTo>
                  <a:lnTo>
                    <a:pt x="768388" y="832497"/>
                  </a:lnTo>
                  <a:lnTo>
                    <a:pt x="768388" y="1043241"/>
                  </a:lnTo>
                  <a:lnTo>
                    <a:pt x="758063" y="1092352"/>
                  </a:lnTo>
                  <a:lnTo>
                    <a:pt x="735076" y="1140028"/>
                  </a:lnTo>
                  <a:lnTo>
                    <a:pt x="701789" y="1179512"/>
                  </a:lnTo>
                  <a:lnTo>
                    <a:pt x="660171" y="1209446"/>
                  </a:lnTo>
                  <a:lnTo>
                    <a:pt x="612127" y="1228432"/>
                  </a:lnTo>
                  <a:lnTo>
                    <a:pt x="559625" y="1235062"/>
                  </a:lnTo>
                  <a:lnTo>
                    <a:pt x="558507" y="1235062"/>
                  </a:lnTo>
                  <a:lnTo>
                    <a:pt x="504888" y="1228928"/>
                  </a:lnTo>
                  <a:lnTo>
                    <a:pt x="459003" y="1211630"/>
                  </a:lnTo>
                  <a:lnTo>
                    <a:pt x="418541" y="1183944"/>
                  </a:lnTo>
                  <a:lnTo>
                    <a:pt x="384987" y="1146632"/>
                  </a:lnTo>
                  <a:lnTo>
                    <a:pt x="360984" y="1102550"/>
                  </a:lnTo>
                  <a:lnTo>
                    <a:pt x="348361" y="1055179"/>
                  </a:lnTo>
                  <a:lnTo>
                    <a:pt x="347332" y="1006157"/>
                  </a:lnTo>
                  <a:lnTo>
                    <a:pt x="358165" y="957160"/>
                  </a:lnTo>
                  <a:lnTo>
                    <a:pt x="407085" y="816356"/>
                  </a:lnTo>
                  <a:lnTo>
                    <a:pt x="559765" y="816356"/>
                  </a:lnTo>
                  <a:lnTo>
                    <a:pt x="609460" y="822172"/>
                  </a:lnTo>
                  <a:lnTo>
                    <a:pt x="655320" y="839127"/>
                  </a:lnTo>
                  <a:lnTo>
                    <a:pt x="695871" y="866457"/>
                  </a:lnTo>
                  <a:lnTo>
                    <a:pt x="729602" y="903389"/>
                  </a:lnTo>
                  <a:lnTo>
                    <a:pt x="753897" y="947127"/>
                  </a:lnTo>
                  <a:lnTo>
                    <a:pt x="766914" y="994283"/>
                  </a:lnTo>
                  <a:lnTo>
                    <a:pt x="768388" y="1043241"/>
                  </a:lnTo>
                  <a:lnTo>
                    <a:pt x="768388" y="832497"/>
                  </a:lnTo>
                  <a:lnTo>
                    <a:pt x="727570" y="795058"/>
                  </a:lnTo>
                  <a:lnTo>
                    <a:pt x="689838" y="771766"/>
                  </a:lnTo>
                  <a:lnTo>
                    <a:pt x="648893" y="754735"/>
                  </a:lnTo>
                  <a:lnTo>
                    <a:pt x="605345" y="744308"/>
                  </a:lnTo>
                  <a:lnTo>
                    <a:pt x="559765" y="740752"/>
                  </a:lnTo>
                  <a:lnTo>
                    <a:pt x="433349" y="740752"/>
                  </a:lnTo>
                  <a:lnTo>
                    <a:pt x="570547" y="345821"/>
                  </a:lnTo>
                  <a:lnTo>
                    <a:pt x="626745" y="388416"/>
                  </a:lnTo>
                  <a:lnTo>
                    <a:pt x="666178" y="448564"/>
                  </a:lnTo>
                  <a:lnTo>
                    <a:pt x="964374" y="1139050"/>
                  </a:lnTo>
                  <a:lnTo>
                    <a:pt x="987082" y="1181442"/>
                  </a:lnTo>
                  <a:lnTo>
                    <a:pt x="1016038" y="1218780"/>
                  </a:lnTo>
                  <a:lnTo>
                    <a:pt x="1050404" y="1250530"/>
                  </a:lnTo>
                  <a:lnTo>
                    <a:pt x="1089380" y="1276159"/>
                  </a:lnTo>
                  <a:lnTo>
                    <a:pt x="1132154" y="1295120"/>
                  </a:lnTo>
                  <a:lnTo>
                    <a:pt x="1177925" y="1306880"/>
                  </a:lnTo>
                  <a:lnTo>
                    <a:pt x="1225854" y="1310919"/>
                  </a:lnTo>
                  <a:lnTo>
                    <a:pt x="1271536" y="1310919"/>
                  </a:lnTo>
                  <a:lnTo>
                    <a:pt x="1317383" y="1307338"/>
                  </a:lnTo>
                  <a:lnTo>
                    <a:pt x="1361173" y="1296797"/>
                  </a:lnTo>
                  <a:lnTo>
                    <a:pt x="1402295" y="1279601"/>
                  </a:lnTo>
                  <a:lnTo>
                    <a:pt x="1440141" y="1256068"/>
                  </a:lnTo>
                  <a:lnTo>
                    <a:pt x="1474114" y="1226502"/>
                  </a:lnTo>
                  <a:lnTo>
                    <a:pt x="1503616" y="1191221"/>
                  </a:lnTo>
                  <a:lnTo>
                    <a:pt x="1527276" y="1151788"/>
                  </a:lnTo>
                  <a:lnTo>
                    <a:pt x="1544066" y="1109992"/>
                  </a:lnTo>
                  <a:lnTo>
                    <a:pt x="1553883" y="1066520"/>
                  </a:lnTo>
                  <a:lnTo>
                    <a:pt x="1556651" y="1022032"/>
                  </a:lnTo>
                  <a:close/>
                </a:path>
                <a:path w="4942205" h="1311275">
                  <a:moveTo>
                    <a:pt x="2457196" y="310134"/>
                  </a:moveTo>
                  <a:lnTo>
                    <a:pt x="2282279" y="310134"/>
                  </a:lnTo>
                  <a:lnTo>
                    <a:pt x="2282279" y="400278"/>
                  </a:lnTo>
                  <a:lnTo>
                    <a:pt x="2282279" y="653224"/>
                  </a:lnTo>
                  <a:lnTo>
                    <a:pt x="2277491" y="697636"/>
                  </a:lnTo>
                  <a:lnTo>
                    <a:pt x="2263737" y="737908"/>
                  </a:lnTo>
                  <a:lnTo>
                    <a:pt x="2241931" y="773087"/>
                  </a:lnTo>
                  <a:lnTo>
                    <a:pt x="2212987" y="802170"/>
                  </a:lnTo>
                  <a:lnTo>
                    <a:pt x="2177834" y="824166"/>
                  </a:lnTo>
                  <a:lnTo>
                    <a:pt x="2137397" y="838085"/>
                  </a:lnTo>
                  <a:lnTo>
                    <a:pt x="2092566" y="842949"/>
                  </a:lnTo>
                  <a:lnTo>
                    <a:pt x="2048243" y="838085"/>
                  </a:lnTo>
                  <a:lnTo>
                    <a:pt x="2008149" y="824166"/>
                  </a:lnTo>
                  <a:lnTo>
                    <a:pt x="1973237" y="802170"/>
                  </a:lnTo>
                  <a:lnTo>
                    <a:pt x="1944446" y="773087"/>
                  </a:lnTo>
                  <a:lnTo>
                    <a:pt x="1922716" y="737908"/>
                  </a:lnTo>
                  <a:lnTo>
                    <a:pt x="1908987" y="697636"/>
                  </a:lnTo>
                  <a:lnTo>
                    <a:pt x="1904199" y="653224"/>
                  </a:lnTo>
                  <a:lnTo>
                    <a:pt x="1908987" y="608825"/>
                  </a:lnTo>
                  <a:lnTo>
                    <a:pt x="1922716" y="568553"/>
                  </a:lnTo>
                  <a:lnTo>
                    <a:pt x="1944446" y="533374"/>
                  </a:lnTo>
                  <a:lnTo>
                    <a:pt x="1973237" y="504291"/>
                  </a:lnTo>
                  <a:lnTo>
                    <a:pt x="2008149" y="482295"/>
                  </a:lnTo>
                  <a:lnTo>
                    <a:pt x="2048243" y="468376"/>
                  </a:lnTo>
                  <a:lnTo>
                    <a:pt x="2092566" y="463511"/>
                  </a:lnTo>
                  <a:lnTo>
                    <a:pt x="2137397" y="468376"/>
                  </a:lnTo>
                  <a:lnTo>
                    <a:pt x="2177834" y="482295"/>
                  </a:lnTo>
                  <a:lnTo>
                    <a:pt x="2212987" y="504291"/>
                  </a:lnTo>
                  <a:lnTo>
                    <a:pt x="2241931" y="533374"/>
                  </a:lnTo>
                  <a:lnTo>
                    <a:pt x="2263737" y="568553"/>
                  </a:lnTo>
                  <a:lnTo>
                    <a:pt x="2277491" y="608825"/>
                  </a:lnTo>
                  <a:lnTo>
                    <a:pt x="2282279" y="653224"/>
                  </a:lnTo>
                  <a:lnTo>
                    <a:pt x="2282279" y="400278"/>
                  </a:lnTo>
                  <a:lnTo>
                    <a:pt x="2247303" y="363905"/>
                  </a:lnTo>
                  <a:lnTo>
                    <a:pt x="2207158" y="334378"/>
                  </a:lnTo>
                  <a:lnTo>
                    <a:pt x="2162162" y="312420"/>
                  </a:lnTo>
                  <a:lnTo>
                    <a:pt x="2112645" y="298716"/>
                  </a:lnTo>
                  <a:lnTo>
                    <a:pt x="2058924" y="293992"/>
                  </a:lnTo>
                  <a:lnTo>
                    <a:pt x="2012200" y="297154"/>
                  </a:lnTo>
                  <a:lnTo>
                    <a:pt x="1967776" y="306400"/>
                  </a:lnTo>
                  <a:lnTo>
                    <a:pt x="1925980" y="321360"/>
                  </a:lnTo>
                  <a:lnTo>
                    <a:pt x="1887156" y="341680"/>
                  </a:lnTo>
                  <a:lnTo>
                    <a:pt x="1851647" y="366991"/>
                  </a:lnTo>
                  <a:lnTo>
                    <a:pt x="1819770" y="396925"/>
                  </a:lnTo>
                  <a:lnTo>
                    <a:pt x="1791881" y="431114"/>
                  </a:lnTo>
                  <a:lnTo>
                    <a:pt x="1768309" y="469201"/>
                  </a:lnTo>
                  <a:lnTo>
                    <a:pt x="1749386" y="510819"/>
                  </a:lnTo>
                  <a:lnTo>
                    <a:pt x="1735455" y="555612"/>
                  </a:lnTo>
                  <a:lnTo>
                    <a:pt x="1726844" y="603199"/>
                  </a:lnTo>
                  <a:lnTo>
                    <a:pt x="1723898" y="653224"/>
                  </a:lnTo>
                  <a:lnTo>
                    <a:pt x="1726844" y="703262"/>
                  </a:lnTo>
                  <a:lnTo>
                    <a:pt x="1735455" y="750849"/>
                  </a:lnTo>
                  <a:lnTo>
                    <a:pt x="1749386" y="795642"/>
                  </a:lnTo>
                  <a:lnTo>
                    <a:pt x="1768309" y="837272"/>
                  </a:lnTo>
                  <a:lnTo>
                    <a:pt x="1791881" y="875360"/>
                  </a:lnTo>
                  <a:lnTo>
                    <a:pt x="1819770" y="909561"/>
                  </a:lnTo>
                  <a:lnTo>
                    <a:pt x="1851647" y="939495"/>
                  </a:lnTo>
                  <a:lnTo>
                    <a:pt x="1887156" y="964806"/>
                  </a:lnTo>
                  <a:lnTo>
                    <a:pt x="1925980" y="985113"/>
                  </a:lnTo>
                  <a:lnTo>
                    <a:pt x="1967776" y="1000086"/>
                  </a:lnTo>
                  <a:lnTo>
                    <a:pt x="2012200" y="1009332"/>
                  </a:lnTo>
                  <a:lnTo>
                    <a:pt x="2058924" y="1012494"/>
                  </a:lnTo>
                  <a:lnTo>
                    <a:pt x="2112645" y="1007770"/>
                  </a:lnTo>
                  <a:lnTo>
                    <a:pt x="2162162" y="994067"/>
                  </a:lnTo>
                  <a:lnTo>
                    <a:pt x="2207158" y="972096"/>
                  </a:lnTo>
                  <a:lnTo>
                    <a:pt x="2247303" y="942568"/>
                  </a:lnTo>
                  <a:lnTo>
                    <a:pt x="2282279" y="906195"/>
                  </a:lnTo>
                  <a:lnTo>
                    <a:pt x="2282279" y="996340"/>
                  </a:lnTo>
                  <a:lnTo>
                    <a:pt x="2457196" y="996340"/>
                  </a:lnTo>
                  <a:lnTo>
                    <a:pt x="2457196" y="906195"/>
                  </a:lnTo>
                  <a:lnTo>
                    <a:pt x="2457196" y="842949"/>
                  </a:lnTo>
                  <a:lnTo>
                    <a:pt x="2457196" y="463511"/>
                  </a:lnTo>
                  <a:lnTo>
                    <a:pt x="2457196" y="400278"/>
                  </a:lnTo>
                  <a:lnTo>
                    <a:pt x="2457196" y="310134"/>
                  </a:lnTo>
                  <a:close/>
                </a:path>
                <a:path w="4942205" h="1311275">
                  <a:moveTo>
                    <a:pt x="3264446" y="560400"/>
                  </a:moveTo>
                  <a:lnTo>
                    <a:pt x="3260585" y="508736"/>
                  </a:lnTo>
                  <a:lnTo>
                    <a:pt x="3249257" y="461657"/>
                  </a:lnTo>
                  <a:lnTo>
                    <a:pt x="3230905" y="419569"/>
                  </a:lnTo>
                  <a:lnTo>
                    <a:pt x="3205950" y="382854"/>
                  </a:lnTo>
                  <a:lnTo>
                    <a:pt x="3174796" y="351929"/>
                  </a:lnTo>
                  <a:lnTo>
                    <a:pt x="3137865" y="327177"/>
                  </a:lnTo>
                  <a:lnTo>
                    <a:pt x="3095599" y="309003"/>
                  </a:lnTo>
                  <a:lnTo>
                    <a:pt x="3048393" y="297815"/>
                  </a:lnTo>
                  <a:lnTo>
                    <a:pt x="2996692" y="293992"/>
                  </a:lnTo>
                  <a:lnTo>
                    <a:pt x="2944444" y="298157"/>
                  </a:lnTo>
                  <a:lnTo>
                    <a:pt x="2896146" y="310527"/>
                  </a:lnTo>
                  <a:lnTo>
                    <a:pt x="2852166" y="330898"/>
                  </a:lnTo>
                  <a:lnTo>
                    <a:pt x="2812897" y="359092"/>
                  </a:lnTo>
                  <a:lnTo>
                    <a:pt x="2778722" y="394906"/>
                  </a:lnTo>
                  <a:lnTo>
                    <a:pt x="2778722" y="310134"/>
                  </a:lnTo>
                  <a:lnTo>
                    <a:pt x="2603817" y="310134"/>
                  </a:lnTo>
                  <a:lnTo>
                    <a:pt x="2603817" y="996340"/>
                  </a:lnTo>
                  <a:lnTo>
                    <a:pt x="2778722" y="996340"/>
                  </a:lnTo>
                  <a:lnTo>
                    <a:pt x="2778722" y="619594"/>
                  </a:lnTo>
                  <a:lnTo>
                    <a:pt x="2783954" y="575335"/>
                  </a:lnTo>
                  <a:lnTo>
                    <a:pt x="2799054" y="537273"/>
                  </a:lnTo>
                  <a:lnTo>
                    <a:pt x="2823133" y="506234"/>
                  </a:lnTo>
                  <a:lnTo>
                    <a:pt x="2855264" y="483057"/>
                  </a:lnTo>
                  <a:lnTo>
                    <a:pt x="2894584" y="468541"/>
                  </a:lnTo>
                  <a:lnTo>
                    <a:pt x="2940189" y="463511"/>
                  </a:lnTo>
                  <a:lnTo>
                    <a:pt x="2990342" y="470560"/>
                  </a:lnTo>
                  <a:lnTo>
                    <a:pt x="3031706" y="490778"/>
                  </a:lnTo>
                  <a:lnTo>
                    <a:pt x="3062935" y="522808"/>
                  </a:lnTo>
                  <a:lnTo>
                    <a:pt x="3082671" y="565315"/>
                  </a:lnTo>
                  <a:lnTo>
                    <a:pt x="3089541" y="616915"/>
                  </a:lnTo>
                  <a:lnTo>
                    <a:pt x="3089541" y="996340"/>
                  </a:lnTo>
                  <a:lnTo>
                    <a:pt x="3264446" y="996340"/>
                  </a:lnTo>
                  <a:lnTo>
                    <a:pt x="3264446" y="560400"/>
                  </a:lnTo>
                  <a:close/>
                </a:path>
                <a:path w="4942205" h="1311275">
                  <a:moveTo>
                    <a:pt x="4112095" y="600748"/>
                  </a:moveTo>
                  <a:lnTo>
                    <a:pt x="4102443" y="553580"/>
                  </a:lnTo>
                  <a:lnTo>
                    <a:pt x="4086974" y="509168"/>
                  </a:lnTo>
                  <a:lnTo>
                    <a:pt x="4066044" y="467880"/>
                  </a:lnTo>
                  <a:lnTo>
                    <a:pt x="4040035" y="430098"/>
                  </a:lnTo>
                  <a:lnTo>
                    <a:pt x="4009339" y="396176"/>
                  </a:lnTo>
                  <a:lnTo>
                    <a:pt x="3974312" y="366458"/>
                  </a:lnTo>
                  <a:lnTo>
                    <a:pt x="3935336" y="341337"/>
                  </a:lnTo>
                  <a:lnTo>
                    <a:pt x="3892778" y="321170"/>
                  </a:lnTo>
                  <a:lnTo>
                    <a:pt x="3847033" y="306311"/>
                  </a:lnTo>
                  <a:lnTo>
                    <a:pt x="3798468" y="297129"/>
                  </a:lnTo>
                  <a:lnTo>
                    <a:pt x="3747452" y="293979"/>
                  </a:lnTo>
                  <a:lnTo>
                    <a:pt x="3699967" y="296684"/>
                  </a:lnTo>
                  <a:lnTo>
                    <a:pt x="3654602" y="304584"/>
                  </a:lnTo>
                  <a:lnTo>
                    <a:pt x="3611638" y="317411"/>
                  </a:lnTo>
                  <a:lnTo>
                    <a:pt x="3571367" y="334873"/>
                  </a:lnTo>
                  <a:lnTo>
                    <a:pt x="3534079" y="356679"/>
                  </a:lnTo>
                  <a:lnTo>
                    <a:pt x="3500082" y="382549"/>
                  </a:lnTo>
                  <a:lnTo>
                    <a:pt x="3469665" y="412191"/>
                  </a:lnTo>
                  <a:lnTo>
                    <a:pt x="3443122" y="445312"/>
                  </a:lnTo>
                  <a:lnTo>
                    <a:pt x="3420745" y="481647"/>
                  </a:lnTo>
                  <a:lnTo>
                    <a:pt x="3402838" y="520877"/>
                  </a:lnTo>
                  <a:lnTo>
                    <a:pt x="3389668" y="562749"/>
                  </a:lnTo>
                  <a:lnTo>
                    <a:pt x="3381565" y="606958"/>
                  </a:lnTo>
                  <a:lnTo>
                    <a:pt x="3378797" y="653224"/>
                  </a:lnTo>
                  <a:lnTo>
                    <a:pt x="3381565" y="699490"/>
                  </a:lnTo>
                  <a:lnTo>
                    <a:pt x="3389668" y="743699"/>
                  </a:lnTo>
                  <a:lnTo>
                    <a:pt x="3402838" y="785571"/>
                  </a:lnTo>
                  <a:lnTo>
                    <a:pt x="3420745" y="824814"/>
                  </a:lnTo>
                  <a:lnTo>
                    <a:pt x="3443122" y="861148"/>
                  </a:lnTo>
                  <a:lnTo>
                    <a:pt x="3469665" y="894270"/>
                  </a:lnTo>
                  <a:lnTo>
                    <a:pt x="3500082" y="923912"/>
                  </a:lnTo>
                  <a:lnTo>
                    <a:pt x="3534079" y="949782"/>
                  </a:lnTo>
                  <a:lnTo>
                    <a:pt x="3571367" y="971588"/>
                  </a:lnTo>
                  <a:lnTo>
                    <a:pt x="3611638" y="989050"/>
                  </a:lnTo>
                  <a:lnTo>
                    <a:pt x="3654602" y="1001877"/>
                  </a:lnTo>
                  <a:lnTo>
                    <a:pt x="3699967" y="1009789"/>
                  </a:lnTo>
                  <a:lnTo>
                    <a:pt x="3747452" y="1012482"/>
                  </a:lnTo>
                  <a:lnTo>
                    <a:pt x="3798468" y="1009345"/>
                  </a:lnTo>
                  <a:lnTo>
                    <a:pt x="3847033" y="1000163"/>
                  </a:lnTo>
                  <a:lnTo>
                    <a:pt x="3892778" y="985304"/>
                  </a:lnTo>
                  <a:lnTo>
                    <a:pt x="3935336" y="965123"/>
                  </a:lnTo>
                  <a:lnTo>
                    <a:pt x="3974312" y="940003"/>
                  </a:lnTo>
                  <a:lnTo>
                    <a:pt x="4009339" y="910297"/>
                  </a:lnTo>
                  <a:lnTo>
                    <a:pt x="4040035" y="876363"/>
                  </a:lnTo>
                  <a:lnTo>
                    <a:pt x="4066044" y="838581"/>
                  </a:lnTo>
                  <a:lnTo>
                    <a:pt x="4086974" y="797293"/>
                  </a:lnTo>
                  <a:lnTo>
                    <a:pt x="4102443" y="752881"/>
                  </a:lnTo>
                  <a:lnTo>
                    <a:pt x="4112095" y="705713"/>
                  </a:lnTo>
                  <a:lnTo>
                    <a:pt x="3930434" y="705713"/>
                  </a:lnTo>
                  <a:lnTo>
                    <a:pt x="3911803" y="750976"/>
                  </a:lnTo>
                  <a:lnTo>
                    <a:pt x="3882694" y="788885"/>
                  </a:lnTo>
                  <a:lnTo>
                    <a:pt x="3844620" y="817892"/>
                  </a:lnTo>
                  <a:lnTo>
                    <a:pt x="3799040" y="836422"/>
                  </a:lnTo>
                  <a:lnTo>
                    <a:pt x="3747452" y="842949"/>
                  </a:lnTo>
                  <a:lnTo>
                    <a:pt x="3703129" y="838085"/>
                  </a:lnTo>
                  <a:lnTo>
                    <a:pt x="3663035" y="824166"/>
                  </a:lnTo>
                  <a:lnTo>
                    <a:pt x="3628123" y="802170"/>
                  </a:lnTo>
                  <a:lnTo>
                    <a:pt x="3599332" y="773087"/>
                  </a:lnTo>
                  <a:lnTo>
                    <a:pt x="3577602" y="737908"/>
                  </a:lnTo>
                  <a:lnTo>
                    <a:pt x="3563874" y="697636"/>
                  </a:lnTo>
                  <a:lnTo>
                    <a:pt x="3559086" y="653224"/>
                  </a:lnTo>
                  <a:lnTo>
                    <a:pt x="3563874" y="608825"/>
                  </a:lnTo>
                  <a:lnTo>
                    <a:pt x="3577602" y="568540"/>
                  </a:lnTo>
                  <a:lnTo>
                    <a:pt x="3599332" y="533361"/>
                  </a:lnTo>
                  <a:lnTo>
                    <a:pt x="3628123" y="504291"/>
                  </a:lnTo>
                  <a:lnTo>
                    <a:pt x="3663035" y="482295"/>
                  </a:lnTo>
                  <a:lnTo>
                    <a:pt x="3703129" y="468363"/>
                  </a:lnTo>
                  <a:lnTo>
                    <a:pt x="3747452" y="463511"/>
                  </a:lnTo>
                  <a:lnTo>
                    <a:pt x="3799040" y="470027"/>
                  </a:lnTo>
                  <a:lnTo>
                    <a:pt x="3844620" y="488569"/>
                  </a:lnTo>
                  <a:lnTo>
                    <a:pt x="3882694" y="517563"/>
                  </a:lnTo>
                  <a:lnTo>
                    <a:pt x="3911803" y="555472"/>
                  </a:lnTo>
                  <a:lnTo>
                    <a:pt x="3930434" y="600748"/>
                  </a:lnTo>
                  <a:lnTo>
                    <a:pt x="4112095" y="600748"/>
                  </a:lnTo>
                  <a:close/>
                </a:path>
                <a:path w="4942205" h="1311275">
                  <a:moveTo>
                    <a:pt x="4942167" y="653224"/>
                  </a:moveTo>
                  <a:lnTo>
                    <a:pt x="4939398" y="606958"/>
                  </a:lnTo>
                  <a:lnTo>
                    <a:pt x="4931283" y="562749"/>
                  </a:lnTo>
                  <a:lnTo>
                    <a:pt x="4918126" y="520877"/>
                  </a:lnTo>
                  <a:lnTo>
                    <a:pt x="4900206" y="481647"/>
                  </a:lnTo>
                  <a:lnTo>
                    <a:pt x="4889043" y="463511"/>
                  </a:lnTo>
                  <a:lnTo>
                    <a:pt x="4877841" y="445312"/>
                  </a:lnTo>
                  <a:lnTo>
                    <a:pt x="4851298" y="412191"/>
                  </a:lnTo>
                  <a:lnTo>
                    <a:pt x="4820882" y="382549"/>
                  </a:lnTo>
                  <a:lnTo>
                    <a:pt x="4786884" y="356679"/>
                  </a:lnTo>
                  <a:lnTo>
                    <a:pt x="4761877" y="342061"/>
                  </a:lnTo>
                  <a:lnTo>
                    <a:pt x="4761877" y="653224"/>
                  </a:lnTo>
                  <a:lnTo>
                    <a:pt x="4757166" y="697636"/>
                  </a:lnTo>
                  <a:lnTo>
                    <a:pt x="4743602" y="737908"/>
                  </a:lnTo>
                  <a:lnTo>
                    <a:pt x="4722050" y="773087"/>
                  </a:lnTo>
                  <a:lnTo>
                    <a:pt x="4693399" y="802170"/>
                  </a:lnTo>
                  <a:lnTo>
                    <a:pt x="4658512" y="824166"/>
                  </a:lnTo>
                  <a:lnTo>
                    <a:pt x="4618253" y="838085"/>
                  </a:lnTo>
                  <a:lnTo>
                    <a:pt x="4573498" y="842949"/>
                  </a:lnTo>
                  <a:lnTo>
                    <a:pt x="4529175" y="838085"/>
                  </a:lnTo>
                  <a:lnTo>
                    <a:pt x="4489081" y="824166"/>
                  </a:lnTo>
                  <a:lnTo>
                    <a:pt x="4454169" y="802170"/>
                  </a:lnTo>
                  <a:lnTo>
                    <a:pt x="4425378" y="773087"/>
                  </a:lnTo>
                  <a:lnTo>
                    <a:pt x="4403649" y="737908"/>
                  </a:lnTo>
                  <a:lnTo>
                    <a:pt x="4389920" y="697636"/>
                  </a:lnTo>
                  <a:lnTo>
                    <a:pt x="4385132" y="653224"/>
                  </a:lnTo>
                  <a:lnTo>
                    <a:pt x="4389920" y="608825"/>
                  </a:lnTo>
                  <a:lnTo>
                    <a:pt x="4403649" y="568540"/>
                  </a:lnTo>
                  <a:lnTo>
                    <a:pt x="4425378" y="533361"/>
                  </a:lnTo>
                  <a:lnTo>
                    <a:pt x="4454169" y="504291"/>
                  </a:lnTo>
                  <a:lnTo>
                    <a:pt x="4489081" y="482295"/>
                  </a:lnTo>
                  <a:lnTo>
                    <a:pt x="4529175" y="468363"/>
                  </a:lnTo>
                  <a:lnTo>
                    <a:pt x="4573498" y="463511"/>
                  </a:lnTo>
                  <a:lnTo>
                    <a:pt x="4618253" y="468363"/>
                  </a:lnTo>
                  <a:lnTo>
                    <a:pt x="4658512" y="482295"/>
                  </a:lnTo>
                  <a:lnTo>
                    <a:pt x="4693399" y="504291"/>
                  </a:lnTo>
                  <a:lnTo>
                    <a:pt x="4722050" y="533361"/>
                  </a:lnTo>
                  <a:lnTo>
                    <a:pt x="4743602" y="568540"/>
                  </a:lnTo>
                  <a:lnTo>
                    <a:pt x="4757166" y="608825"/>
                  </a:lnTo>
                  <a:lnTo>
                    <a:pt x="4761877" y="653224"/>
                  </a:lnTo>
                  <a:lnTo>
                    <a:pt x="4761877" y="342061"/>
                  </a:lnTo>
                  <a:lnTo>
                    <a:pt x="4709325" y="317411"/>
                  </a:lnTo>
                  <a:lnTo>
                    <a:pt x="4666361" y="304584"/>
                  </a:lnTo>
                  <a:lnTo>
                    <a:pt x="4620984" y="296684"/>
                  </a:lnTo>
                  <a:lnTo>
                    <a:pt x="4573498" y="293979"/>
                  </a:lnTo>
                  <a:lnTo>
                    <a:pt x="4526013" y="296684"/>
                  </a:lnTo>
                  <a:lnTo>
                    <a:pt x="4480649" y="304584"/>
                  </a:lnTo>
                  <a:lnTo>
                    <a:pt x="4437685" y="317411"/>
                  </a:lnTo>
                  <a:lnTo>
                    <a:pt x="4397413" y="334873"/>
                  </a:lnTo>
                  <a:lnTo>
                    <a:pt x="4360126" y="356679"/>
                  </a:lnTo>
                  <a:lnTo>
                    <a:pt x="4326140" y="382549"/>
                  </a:lnTo>
                  <a:lnTo>
                    <a:pt x="4295724" y="412191"/>
                  </a:lnTo>
                  <a:lnTo>
                    <a:pt x="4269181" y="445312"/>
                  </a:lnTo>
                  <a:lnTo>
                    <a:pt x="4246804" y="481647"/>
                  </a:lnTo>
                  <a:lnTo>
                    <a:pt x="4228884" y="520877"/>
                  </a:lnTo>
                  <a:lnTo>
                    <a:pt x="4215727" y="562749"/>
                  </a:lnTo>
                  <a:lnTo>
                    <a:pt x="4207611" y="606958"/>
                  </a:lnTo>
                  <a:lnTo>
                    <a:pt x="4204843" y="653224"/>
                  </a:lnTo>
                  <a:lnTo>
                    <a:pt x="4207611" y="699490"/>
                  </a:lnTo>
                  <a:lnTo>
                    <a:pt x="4215727" y="743699"/>
                  </a:lnTo>
                  <a:lnTo>
                    <a:pt x="4228884" y="785571"/>
                  </a:lnTo>
                  <a:lnTo>
                    <a:pt x="4246804" y="824814"/>
                  </a:lnTo>
                  <a:lnTo>
                    <a:pt x="4269181" y="861148"/>
                  </a:lnTo>
                  <a:lnTo>
                    <a:pt x="4295724" y="894270"/>
                  </a:lnTo>
                  <a:lnTo>
                    <a:pt x="4326140" y="923912"/>
                  </a:lnTo>
                  <a:lnTo>
                    <a:pt x="4360126" y="949782"/>
                  </a:lnTo>
                  <a:lnTo>
                    <a:pt x="4397413" y="971588"/>
                  </a:lnTo>
                  <a:lnTo>
                    <a:pt x="4437685" y="989050"/>
                  </a:lnTo>
                  <a:lnTo>
                    <a:pt x="4480649" y="1001877"/>
                  </a:lnTo>
                  <a:lnTo>
                    <a:pt x="4526013" y="1009789"/>
                  </a:lnTo>
                  <a:lnTo>
                    <a:pt x="4573498" y="1012482"/>
                  </a:lnTo>
                  <a:lnTo>
                    <a:pt x="4620984" y="1009789"/>
                  </a:lnTo>
                  <a:lnTo>
                    <a:pt x="4666361" y="1001877"/>
                  </a:lnTo>
                  <a:lnTo>
                    <a:pt x="4709325" y="989050"/>
                  </a:lnTo>
                  <a:lnTo>
                    <a:pt x="4749597" y="971588"/>
                  </a:lnTo>
                  <a:lnTo>
                    <a:pt x="4786884" y="949782"/>
                  </a:lnTo>
                  <a:lnTo>
                    <a:pt x="4820882" y="923912"/>
                  </a:lnTo>
                  <a:lnTo>
                    <a:pt x="4851298" y="894270"/>
                  </a:lnTo>
                  <a:lnTo>
                    <a:pt x="4877841" y="861148"/>
                  </a:lnTo>
                  <a:lnTo>
                    <a:pt x="4889043" y="842949"/>
                  </a:lnTo>
                  <a:lnTo>
                    <a:pt x="4900206" y="824814"/>
                  </a:lnTo>
                  <a:lnTo>
                    <a:pt x="4918126" y="785571"/>
                  </a:lnTo>
                  <a:lnTo>
                    <a:pt x="4931283" y="743699"/>
                  </a:lnTo>
                  <a:lnTo>
                    <a:pt x="4939398" y="699490"/>
                  </a:lnTo>
                  <a:lnTo>
                    <a:pt x="4942167" y="653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10844" y="454301"/>
            <a:ext cx="116713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70">
                <a:solidFill>
                  <a:srgbClr val="FFFFFF"/>
                </a:solidFill>
                <a:latin typeface="Verdana"/>
                <a:cs typeface="Verdana"/>
              </a:rPr>
              <a:t>Branding  </a:t>
            </a:r>
            <a:r>
              <a:rPr dirty="0" sz="1450" spc="-10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450" spc="-7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450" spc="-11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dirty="0" sz="1450" spc="-5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dirty="0" sz="1450" spc="-7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450" spc="-3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450" spc="-85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dirty="0" sz="1450" spc="-5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450" spc="-8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1450" spc="-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844" y="2500312"/>
            <a:ext cx="379730" cy="20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5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150" spc="-3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1150" spc="5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1150" spc="-1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endParaRPr sz="115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22740" y="1195775"/>
            <a:ext cx="229870" cy="1068070"/>
            <a:chOff x="522740" y="1195775"/>
            <a:chExt cx="229870" cy="1068070"/>
          </a:xfrm>
        </p:grpSpPr>
        <p:sp>
          <p:nvSpPr>
            <p:cNvPr id="9" name="object 9"/>
            <p:cNvSpPr/>
            <p:nvPr/>
          </p:nvSpPr>
          <p:spPr>
            <a:xfrm>
              <a:off x="632473" y="1195775"/>
              <a:ext cx="0" cy="356235"/>
            </a:xfrm>
            <a:custGeom>
              <a:avLst/>
              <a:gdLst/>
              <a:ahLst/>
              <a:cxnLst/>
              <a:rect l="l" t="t" r="r" b="b"/>
              <a:pathLst>
                <a:path w="0" h="356234">
                  <a:moveTo>
                    <a:pt x="0" y="0"/>
                  </a:moveTo>
                  <a:lnTo>
                    <a:pt x="0" y="356010"/>
                  </a:lnTo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32473" y="1907795"/>
              <a:ext cx="0" cy="356235"/>
            </a:xfrm>
            <a:custGeom>
              <a:avLst/>
              <a:gdLst/>
              <a:ahLst/>
              <a:cxnLst/>
              <a:rect l="l" t="t" r="r" b="b"/>
              <a:pathLst>
                <a:path w="0" h="356235">
                  <a:moveTo>
                    <a:pt x="0" y="0"/>
                  </a:moveTo>
                  <a:lnTo>
                    <a:pt x="0" y="356010"/>
                  </a:lnTo>
                </a:path>
              </a:pathLst>
            </a:custGeom>
            <a:ln w="1047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22740" y="1645316"/>
              <a:ext cx="229762" cy="1482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A1C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955591" y="4734216"/>
            <a:ext cx="2192906" cy="1841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10844" y="454301"/>
            <a:ext cx="116713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70">
                <a:solidFill>
                  <a:srgbClr val="FFFFFF"/>
                </a:solidFill>
                <a:latin typeface="Verdana"/>
                <a:cs typeface="Verdana"/>
              </a:rPr>
              <a:t>Branding  </a:t>
            </a:r>
            <a:r>
              <a:rPr dirty="0" sz="1450" spc="-10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450" spc="-7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450" spc="-11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dirty="0" sz="1450" spc="-5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dirty="0" sz="1450" spc="-7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450" spc="-3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450" spc="-85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dirty="0" sz="1450" spc="-5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450" spc="-8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1450" spc="-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0844" y="2500312"/>
            <a:ext cx="379730" cy="20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5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150" spc="-3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1150" spc="5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1150" spc="-1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2473" y="119577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4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32473" y="190779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22740" y="1645316"/>
            <a:ext cx="229762" cy="1482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A1C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984876" y="5881276"/>
            <a:ext cx="132917" cy="132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422844" y="5349837"/>
            <a:ext cx="617855" cy="605155"/>
          </a:xfrm>
          <a:custGeom>
            <a:avLst/>
            <a:gdLst/>
            <a:ahLst/>
            <a:cxnLst/>
            <a:rect l="l" t="t" r="r" b="b"/>
            <a:pathLst>
              <a:path w="617854" h="605154">
                <a:moveTo>
                  <a:pt x="282148" y="0"/>
                </a:moveTo>
                <a:lnTo>
                  <a:pt x="235150" y="3820"/>
                </a:lnTo>
                <a:lnTo>
                  <a:pt x="191021" y="14930"/>
                </a:lnTo>
                <a:lnTo>
                  <a:pt x="150249" y="32797"/>
                </a:lnTo>
                <a:lnTo>
                  <a:pt x="113325" y="56892"/>
                </a:lnTo>
                <a:lnTo>
                  <a:pt x="80738" y="86684"/>
                </a:lnTo>
                <a:lnTo>
                  <a:pt x="52978" y="121643"/>
                </a:lnTo>
                <a:lnTo>
                  <a:pt x="30534" y="161239"/>
                </a:lnTo>
                <a:lnTo>
                  <a:pt x="13897" y="204942"/>
                </a:lnTo>
                <a:lnTo>
                  <a:pt x="3555" y="252221"/>
                </a:lnTo>
                <a:lnTo>
                  <a:pt x="0" y="302545"/>
                </a:lnTo>
                <a:lnTo>
                  <a:pt x="3555" y="352867"/>
                </a:lnTo>
                <a:lnTo>
                  <a:pt x="13897" y="400143"/>
                </a:lnTo>
                <a:lnTo>
                  <a:pt x="30534" y="443844"/>
                </a:lnTo>
                <a:lnTo>
                  <a:pt x="52978" y="483439"/>
                </a:lnTo>
                <a:lnTo>
                  <a:pt x="80738" y="518397"/>
                </a:lnTo>
                <a:lnTo>
                  <a:pt x="113325" y="548189"/>
                </a:lnTo>
                <a:lnTo>
                  <a:pt x="150249" y="572283"/>
                </a:lnTo>
                <a:lnTo>
                  <a:pt x="191021" y="590150"/>
                </a:lnTo>
                <a:lnTo>
                  <a:pt x="235150" y="601260"/>
                </a:lnTo>
                <a:lnTo>
                  <a:pt x="282148" y="605081"/>
                </a:lnTo>
                <a:lnTo>
                  <a:pt x="338149" y="598901"/>
                </a:lnTo>
                <a:lnTo>
                  <a:pt x="388519" y="581141"/>
                </a:lnTo>
                <a:lnTo>
                  <a:pt x="432728" y="552973"/>
                </a:lnTo>
                <a:lnTo>
                  <a:pt x="470247" y="515565"/>
                </a:lnTo>
                <a:lnTo>
                  <a:pt x="617551" y="515565"/>
                </a:lnTo>
                <a:lnTo>
                  <a:pt x="617551" y="462310"/>
                </a:lnTo>
                <a:lnTo>
                  <a:pt x="310472" y="462310"/>
                </a:lnTo>
                <a:lnTo>
                  <a:pt x="259166" y="454397"/>
                </a:lnTo>
                <a:lnTo>
                  <a:pt x="215473" y="432179"/>
                </a:lnTo>
                <a:lnTo>
                  <a:pt x="181571" y="397942"/>
                </a:lnTo>
                <a:lnTo>
                  <a:pt x="159634" y="353969"/>
                </a:lnTo>
                <a:lnTo>
                  <a:pt x="151838" y="302545"/>
                </a:lnTo>
                <a:lnTo>
                  <a:pt x="159634" y="251116"/>
                </a:lnTo>
                <a:lnTo>
                  <a:pt x="181571" y="207141"/>
                </a:lnTo>
                <a:lnTo>
                  <a:pt x="215473" y="172902"/>
                </a:lnTo>
                <a:lnTo>
                  <a:pt x="259166" y="150684"/>
                </a:lnTo>
                <a:lnTo>
                  <a:pt x="310472" y="142770"/>
                </a:lnTo>
                <a:lnTo>
                  <a:pt x="617551" y="142770"/>
                </a:lnTo>
                <a:lnTo>
                  <a:pt x="617551" y="89515"/>
                </a:lnTo>
                <a:lnTo>
                  <a:pt x="470247" y="89515"/>
                </a:lnTo>
                <a:lnTo>
                  <a:pt x="432728" y="52103"/>
                </a:lnTo>
                <a:lnTo>
                  <a:pt x="388519" y="23935"/>
                </a:lnTo>
                <a:lnTo>
                  <a:pt x="338149" y="6178"/>
                </a:lnTo>
                <a:lnTo>
                  <a:pt x="282148" y="0"/>
                </a:lnTo>
                <a:close/>
              </a:path>
              <a:path w="617854" h="605154">
                <a:moveTo>
                  <a:pt x="617551" y="515565"/>
                </a:moveTo>
                <a:lnTo>
                  <a:pt x="470247" y="515565"/>
                </a:lnTo>
                <a:lnTo>
                  <a:pt x="470247" y="591479"/>
                </a:lnTo>
                <a:lnTo>
                  <a:pt x="617551" y="591479"/>
                </a:lnTo>
                <a:lnTo>
                  <a:pt x="617551" y="515565"/>
                </a:lnTo>
                <a:close/>
              </a:path>
              <a:path w="617854" h="605154">
                <a:moveTo>
                  <a:pt x="617551" y="142770"/>
                </a:moveTo>
                <a:lnTo>
                  <a:pt x="310472" y="142770"/>
                </a:lnTo>
                <a:lnTo>
                  <a:pt x="362331" y="150684"/>
                </a:lnTo>
                <a:lnTo>
                  <a:pt x="406360" y="172902"/>
                </a:lnTo>
                <a:lnTo>
                  <a:pt x="440438" y="207141"/>
                </a:lnTo>
                <a:lnTo>
                  <a:pt x="462441" y="251116"/>
                </a:lnTo>
                <a:lnTo>
                  <a:pt x="470247" y="302545"/>
                </a:lnTo>
                <a:lnTo>
                  <a:pt x="462441" y="353969"/>
                </a:lnTo>
                <a:lnTo>
                  <a:pt x="440438" y="397942"/>
                </a:lnTo>
                <a:lnTo>
                  <a:pt x="406360" y="432179"/>
                </a:lnTo>
                <a:lnTo>
                  <a:pt x="362331" y="454397"/>
                </a:lnTo>
                <a:lnTo>
                  <a:pt x="310472" y="462310"/>
                </a:lnTo>
                <a:lnTo>
                  <a:pt x="617551" y="462310"/>
                </a:lnTo>
                <a:lnTo>
                  <a:pt x="617551" y="142770"/>
                </a:lnTo>
                <a:close/>
              </a:path>
              <a:path w="617854" h="605154">
                <a:moveTo>
                  <a:pt x="617551" y="13601"/>
                </a:moveTo>
                <a:lnTo>
                  <a:pt x="470247" y="13601"/>
                </a:lnTo>
                <a:lnTo>
                  <a:pt x="470247" y="89515"/>
                </a:lnTo>
                <a:lnTo>
                  <a:pt x="617551" y="89515"/>
                </a:lnTo>
                <a:lnTo>
                  <a:pt x="617551" y="136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63836" y="5349837"/>
            <a:ext cx="556895" cy="591820"/>
          </a:xfrm>
          <a:custGeom>
            <a:avLst/>
            <a:gdLst/>
            <a:ahLst/>
            <a:cxnLst/>
            <a:rect l="l" t="t" r="r" b="b"/>
            <a:pathLst>
              <a:path w="556895" h="591820">
                <a:moveTo>
                  <a:pt x="330879" y="0"/>
                </a:moveTo>
                <a:lnTo>
                  <a:pt x="276381" y="5471"/>
                </a:lnTo>
                <a:lnTo>
                  <a:pt x="227195" y="21672"/>
                </a:lnTo>
                <a:lnTo>
                  <a:pt x="183961" y="48282"/>
                </a:lnTo>
                <a:lnTo>
                  <a:pt x="147314" y="84981"/>
                </a:lnTo>
                <a:lnTo>
                  <a:pt x="147314" y="13601"/>
                </a:lnTo>
                <a:lnTo>
                  <a:pt x="0" y="13601"/>
                </a:lnTo>
                <a:lnTo>
                  <a:pt x="0" y="591489"/>
                </a:lnTo>
                <a:lnTo>
                  <a:pt x="147314" y="591489"/>
                </a:lnTo>
                <a:lnTo>
                  <a:pt x="147314" y="274211"/>
                </a:lnTo>
                <a:lnTo>
                  <a:pt x="153623" y="230087"/>
                </a:lnTo>
                <a:lnTo>
                  <a:pt x="171679" y="193683"/>
                </a:lnTo>
                <a:lnTo>
                  <a:pt x="200177" y="166197"/>
                </a:lnTo>
                <a:lnTo>
                  <a:pt x="237812" y="148826"/>
                </a:lnTo>
                <a:lnTo>
                  <a:pt x="283279" y="142770"/>
                </a:lnTo>
                <a:lnTo>
                  <a:pt x="334964" y="151959"/>
                </a:lnTo>
                <a:lnTo>
                  <a:pt x="374644" y="178040"/>
                </a:lnTo>
                <a:lnTo>
                  <a:pt x="400088" y="218780"/>
                </a:lnTo>
                <a:lnTo>
                  <a:pt x="409066" y="271949"/>
                </a:lnTo>
                <a:lnTo>
                  <a:pt x="409066" y="591489"/>
                </a:lnTo>
                <a:lnTo>
                  <a:pt x="556360" y="591489"/>
                </a:lnTo>
                <a:lnTo>
                  <a:pt x="556360" y="224359"/>
                </a:lnTo>
                <a:lnTo>
                  <a:pt x="552248" y="175679"/>
                </a:lnTo>
                <a:lnTo>
                  <a:pt x="540248" y="131939"/>
                </a:lnTo>
                <a:lnTo>
                  <a:pt x="520866" y="93616"/>
                </a:lnTo>
                <a:lnTo>
                  <a:pt x="494606" y="61189"/>
                </a:lnTo>
                <a:lnTo>
                  <a:pt x="461973" y="35136"/>
                </a:lnTo>
                <a:lnTo>
                  <a:pt x="423471" y="15934"/>
                </a:lnTo>
                <a:lnTo>
                  <a:pt x="379605" y="4063"/>
                </a:lnTo>
                <a:lnTo>
                  <a:pt x="3308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816424" y="5349826"/>
            <a:ext cx="617855" cy="605155"/>
          </a:xfrm>
          <a:custGeom>
            <a:avLst/>
            <a:gdLst/>
            <a:ahLst/>
            <a:cxnLst/>
            <a:rect l="l" t="t" r="r" b="b"/>
            <a:pathLst>
              <a:path w="617854" h="605154">
                <a:moveTo>
                  <a:pt x="310472" y="0"/>
                </a:moveTo>
                <a:lnTo>
                  <a:pt x="263398" y="3164"/>
                </a:lnTo>
                <a:lnTo>
                  <a:pt x="218868" y="12392"/>
                </a:lnTo>
                <a:lnTo>
                  <a:pt x="177291" y="27284"/>
                </a:lnTo>
                <a:lnTo>
                  <a:pt x="139075" y="47443"/>
                </a:lnTo>
                <a:lnTo>
                  <a:pt x="104629" y="72470"/>
                </a:lnTo>
                <a:lnTo>
                  <a:pt x="74361" y="101966"/>
                </a:lnTo>
                <a:lnTo>
                  <a:pt x="48680" y="135533"/>
                </a:lnTo>
                <a:lnTo>
                  <a:pt x="27995" y="172773"/>
                </a:lnTo>
                <a:lnTo>
                  <a:pt x="12715" y="213288"/>
                </a:lnTo>
                <a:lnTo>
                  <a:pt x="3246" y="256678"/>
                </a:lnTo>
                <a:lnTo>
                  <a:pt x="0" y="302545"/>
                </a:lnTo>
                <a:lnTo>
                  <a:pt x="3246" y="348410"/>
                </a:lnTo>
                <a:lnTo>
                  <a:pt x="12715" y="391799"/>
                </a:lnTo>
                <a:lnTo>
                  <a:pt x="27995" y="432313"/>
                </a:lnTo>
                <a:lnTo>
                  <a:pt x="48680" y="469553"/>
                </a:lnTo>
                <a:lnTo>
                  <a:pt x="74361" y="503120"/>
                </a:lnTo>
                <a:lnTo>
                  <a:pt x="104629" y="532617"/>
                </a:lnTo>
                <a:lnTo>
                  <a:pt x="139075" y="557645"/>
                </a:lnTo>
                <a:lnTo>
                  <a:pt x="177291" y="577805"/>
                </a:lnTo>
                <a:lnTo>
                  <a:pt x="218868" y="592698"/>
                </a:lnTo>
                <a:lnTo>
                  <a:pt x="263398" y="601926"/>
                </a:lnTo>
                <a:lnTo>
                  <a:pt x="310472" y="605091"/>
                </a:lnTo>
                <a:lnTo>
                  <a:pt x="362709" y="601155"/>
                </a:lnTo>
                <a:lnTo>
                  <a:pt x="411766" y="589721"/>
                </a:lnTo>
                <a:lnTo>
                  <a:pt x="457063" y="571348"/>
                </a:lnTo>
                <a:lnTo>
                  <a:pt x="498024" y="546596"/>
                </a:lnTo>
                <a:lnTo>
                  <a:pt x="534069" y="516025"/>
                </a:lnTo>
                <a:lnTo>
                  <a:pt x="564622" y="480193"/>
                </a:lnTo>
                <a:lnTo>
                  <a:pt x="589103" y="439660"/>
                </a:lnTo>
                <a:lnTo>
                  <a:pt x="606936" y="394987"/>
                </a:lnTo>
                <a:lnTo>
                  <a:pt x="617541" y="346732"/>
                </a:lnTo>
                <a:lnTo>
                  <a:pt x="464572" y="346732"/>
                </a:lnTo>
                <a:lnTo>
                  <a:pt x="443522" y="393474"/>
                </a:lnTo>
                <a:lnTo>
                  <a:pt x="409193" y="430017"/>
                </a:lnTo>
                <a:lnTo>
                  <a:pt x="364027" y="453812"/>
                </a:lnTo>
                <a:lnTo>
                  <a:pt x="310472" y="462310"/>
                </a:lnTo>
                <a:lnTo>
                  <a:pt x="259166" y="454397"/>
                </a:lnTo>
                <a:lnTo>
                  <a:pt x="215473" y="432179"/>
                </a:lnTo>
                <a:lnTo>
                  <a:pt x="181571" y="397942"/>
                </a:lnTo>
                <a:lnTo>
                  <a:pt x="159634" y="353969"/>
                </a:lnTo>
                <a:lnTo>
                  <a:pt x="151838" y="302545"/>
                </a:lnTo>
                <a:lnTo>
                  <a:pt x="159634" y="251120"/>
                </a:lnTo>
                <a:lnTo>
                  <a:pt x="181571" y="207145"/>
                </a:lnTo>
                <a:lnTo>
                  <a:pt x="215473" y="172905"/>
                </a:lnTo>
                <a:lnTo>
                  <a:pt x="259166" y="150685"/>
                </a:lnTo>
                <a:lnTo>
                  <a:pt x="310472" y="142770"/>
                </a:lnTo>
                <a:lnTo>
                  <a:pt x="364027" y="151268"/>
                </a:lnTo>
                <a:lnTo>
                  <a:pt x="409193" y="175064"/>
                </a:lnTo>
                <a:lnTo>
                  <a:pt x="443522" y="211606"/>
                </a:lnTo>
                <a:lnTo>
                  <a:pt x="464572" y="258348"/>
                </a:lnTo>
                <a:lnTo>
                  <a:pt x="617541" y="258348"/>
                </a:lnTo>
                <a:lnTo>
                  <a:pt x="606936" y="210096"/>
                </a:lnTo>
                <a:lnTo>
                  <a:pt x="589103" y="165425"/>
                </a:lnTo>
                <a:lnTo>
                  <a:pt x="564622" y="124895"/>
                </a:lnTo>
                <a:lnTo>
                  <a:pt x="534069" y="89064"/>
                </a:lnTo>
                <a:lnTo>
                  <a:pt x="498024" y="58493"/>
                </a:lnTo>
                <a:lnTo>
                  <a:pt x="457063" y="33742"/>
                </a:lnTo>
                <a:lnTo>
                  <a:pt x="411766" y="15369"/>
                </a:lnTo>
                <a:lnTo>
                  <a:pt x="362709" y="3935"/>
                </a:lnTo>
                <a:lnTo>
                  <a:pt x="3104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1512110" y="5349826"/>
            <a:ext cx="621030" cy="605155"/>
          </a:xfrm>
          <a:custGeom>
            <a:avLst/>
            <a:gdLst/>
            <a:ahLst/>
            <a:cxnLst/>
            <a:rect l="l" t="t" r="r" b="b"/>
            <a:pathLst>
              <a:path w="621029" h="605154">
                <a:moveTo>
                  <a:pt x="310472" y="0"/>
                </a:moveTo>
                <a:lnTo>
                  <a:pt x="263400" y="3164"/>
                </a:lnTo>
                <a:lnTo>
                  <a:pt x="218872" y="12392"/>
                </a:lnTo>
                <a:lnTo>
                  <a:pt x="177295" y="27284"/>
                </a:lnTo>
                <a:lnTo>
                  <a:pt x="139079" y="47443"/>
                </a:lnTo>
                <a:lnTo>
                  <a:pt x="104633" y="72470"/>
                </a:lnTo>
                <a:lnTo>
                  <a:pt x="74365" y="101966"/>
                </a:lnTo>
                <a:lnTo>
                  <a:pt x="48683" y="135533"/>
                </a:lnTo>
                <a:lnTo>
                  <a:pt x="27997" y="172773"/>
                </a:lnTo>
                <a:lnTo>
                  <a:pt x="12715" y="213288"/>
                </a:lnTo>
                <a:lnTo>
                  <a:pt x="3247" y="256678"/>
                </a:lnTo>
                <a:lnTo>
                  <a:pt x="0" y="302545"/>
                </a:lnTo>
                <a:lnTo>
                  <a:pt x="3247" y="348410"/>
                </a:lnTo>
                <a:lnTo>
                  <a:pt x="12715" y="391799"/>
                </a:lnTo>
                <a:lnTo>
                  <a:pt x="27997" y="432313"/>
                </a:lnTo>
                <a:lnTo>
                  <a:pt x="48683" y="469553"/>
                </a:lnTo>
                <a:lnTo>
                  <a:pt x="74365" y="503120"/>
                </a:lnTo>
                <a:lnTo>
                  <a:pt x="104633" y="532617"/>
                </a:lnTo>
                <a:lnTo>
                  <a:pt x="139079" y="557645"/>
                </a:lnTo>
                <a:lnTo>
                  <a:pt x="177295" y="577805"/>
                </a:lnTo>
                <a:lnTo>
                  <a:pt x="218872" y="592698"/>
                </a:lnTo>
                <a:lnTo>
                  <a:pt x="263400" y="601926"/>
                </a:lnTo>
                <a:lnTo>
                  <a:pt x="310472" y="605091"/>
                </a:lnTo>
                <a:lnTo>
                  <a:pt x="357546" y="601926"/>
                </a:lnTo>
                <a:lnTo>
                  <a:pt x="402076" y="592698"/>
                </a:lnTo>
                <a:lnTo>
                  <a:pt x="443653" y="577805"/>
                </a:lnTo>
                <a:lnTo>
                  <a:pt x="481869" y="557645"/>
                </a:lnTo>
                <a:lnTo>
                  <a:pt x="516315" y="532617"/>
                </a:lnTo>
                <a:lnTo>
                  <a:pt x="546582" y="503120"/>
                </a:lnTo>
                <a:lnTo>
                  <a:pt x="572263" y="469553"/>
                </a:lnTo>
                <a:lnTo>
                  <a:pt x="576286" y="462310"/>
                </a:lnTo>
                <a:lnTo>
                  <a:pt x="310472" y="462310"/>
                </a:lnTo>
                <a:lnTo>
                  <a:pt x="259166" y="454397"/>
                </a:lnTo>
                <a:lnTo>
                  <a:pt x="215473" y="432179"/>
                </a:lnTo>
                <a:lnTo>
                  <a:pt x="181571" y="397942"/>
                </a:lnTo>
                <a:lnTo>
                  <a:pt x="159634" y="353969"/>
                </a:lnTo>
                <a:lnTo>
                  <a:pt x="151838" y="302545"/>
                </a:lnTo>
                <a:lnTo>
                  <a:pt x="159634" y="251120"/>
                </a:lnTo>
                <a:lnTo>
                  <a:pt x="181571" y="207145"/>
                </a:lnTo>
                <a:lnTo>
                  <a:pt x="215473" y="172905"/>
                </a:lnTo>
                <a:lnTo>
                  <a:pt x="259166" y="150685"/>
                </a:lnTo>
                <a:lnTo>
                  <a:pt x="310472" y="142770"/>
                </a:lnTo>
                <a:lnTo>
                  <a:pt x="576283" y="142770"/>
                </a:lnTo>
                <a:lnTo>
                  <a:pt x="572263" y="135533"/>
                </a:lnTo>
                <a:lnTo>
                  <a:pt x="546582" y="101966"/>
                </a:lnTo>
                <a:lnTo>
                  <a:pt x="516315" y="72470"/>
                </a:lnTo>
                <a:lnTo>
                  <a:pt x="481869" y="47443"/>
                </a:lnTo>
                <a:lnTo>
                  <a:pt x="443653" y="27284"/>
                </a:lnTo>
                <a:lnTo>
                  <a:pt x="402076" y="12392"/>
                </a:lnTo>
                <a:lnTo>
                  <a:pt x="357546" y="3164"/>
                </a:lnTo>
                <a:lnTo>
                  <a:pt x="310472" y="0"/>
                </a:lnTo>
                <a:close/>
              </a:path>
              <a:path w="621029" h="605154">
                <a:moveTo>
                  <a:pt x="576283" y="142770"/>
                </a:moveTo>
                <a:lnTo>
                  <a:pt x="310472" y="142770"/>
                </a:lnTo>
                <a:lnTo>
                  <a:pt x="362217" y="150685"/>
                </a:lnTo>
                <a:lnTo>
                  <a:pt x="405967" y="172905"/>
                </a:lnTo>
                <a:lnTo>
                  <a:pt x="439708" y="207145"/>
                </a:lnTo>
                <a:lnTo>
                  <a:pt x="461429" y="251120"/>
                </a:lnTo>
                <a:lnTo>
                  <a:pt x="469116" y="302545"/>
                </a:lnTo>
                <a:lnTo>
                  <a:pt x="461429" y="353969"/>
                </a:lnTo>
                <a:lnTo>
                  <a:pt x="439708" y="397942"/>
                </a:lnTo>
                <a:lnTo>
                  <a:pt x="405967" y="432179"/>
                </a:lnTo>
                <a:lnTo>
                  <a:pt x="362217" y="454397"/>
                </a:lnTo>
                <a:lnTo>
                  <a:pt x="310472" y="462310"/>
                </a:lnTo>
                <a:lnTo>
                  <a:pt x="576286" y="462310"/>
                </a:lnTo>
                <a:lnTo>
                  <a:pt x="592948" y="432313"/>
                </a:lnTo>
                <a:lnTo>
                  <a:pt x="608229" y="391799"/>
                </a:lnTo>
                <a:lnTo>
                  <a:pt x="617697" y="348410"/>
                </a:lnTo>
                <a:lnTo>
                  <a:pt x="620944" y="302545"/>
                </a:lnTo>
                <a:lnTo>
                  <a:pt x="617697" y="256678"/>
                </a:lnTo>
                <a:lnTo>
                  <a:pt x="608229" y="213288"/>
                </a:lnTo>
                <a:lnTo>
                  <a:pt x="592948" y="172773"/>
                </a:lnTo>
                <a:lnTo>
                  <a:pt x="576283" y="1427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971746" y="5102295"/>
            <a:ext cx="1308860" cy="10963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10844" y="454301"/>
            <a:ext cx="116713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70">
                <a:solidFill>
                  <a:srgbClr val="FFFFFF"/>
                </a:solidFill>
                <a:latin typeface="Verdana"/>
                <a:cs typeface="Verdana"/>
              </a:rPr>
              <a:t>Branding  </a:t>
            </a:r>
            <a:r>
              <a:rPr dirty="0" sz="1450" spc="-105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1450" spc="-75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450" spc="-11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dirty="0" sz="1450" spc="-50">
                <a:solidFill>
                  <a:srgbClr val="FFFFFF"/>
                </a:solidFill>
                <a:latin typeface="Verdana"/>
                <a:cs typeface="Verdana"/>
              </a:rPr>
              <a:t>el</a:t>
            </a:r>
            <a:r>
              <a:rPr dirty="0" sz="1450" spc="-7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450" spc="-35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dirty="0" sz="1450" spc="-85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dirty="0" sz="1450" spc="-5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450" spc="-8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1450" spc="-1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844" y="2500312"/>
            <a:ext cx="379730" cy="20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50" spc="-45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150" spc="-35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dirty="0" sz="1150" spc="5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1150" spc="-1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32473" y="119577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4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32473" y="190779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5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2740" y="1645316"/>
            <a:ext cx="229762" cy="1482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6059" y="295828"/>
            <a:ext cx="3419475" cy="2735580"/>
          </a:xfrm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 marL="12700" marR="5080">
              <a:lnSpc>
                <a:spcPct val="92300"/>
              </a:lnSpc>
              <a:spcBef>
                <a:spcPts val="670"/>
              </a:spcBef>
            </a:pPr>
            <a:r>
              <a:rPr dirty="0" sz="6250" spc="-345" b="0">
                <a:solidFill>
                  <a:srgbClr val="000000"/>
                </a:solidFill>
                <a:latin typeface="Verdana"/>
                <a:cs typeface="Verdana"/>
              </a:rPr>
              <a:t>BRAND  </a:t>
            </a:r>
            <a:r>
              <a:rPr dirty="0" sz="6250" spc="-540">
                <a:solidFill>
                  <a:srgbClr val="000000"/>
                </a:solidFill>
                <a:latin typeface="Verdana"/>
                <a:cs typeface="Verdana"/>
              </a:rPr>
              <a:t>COLOR  </a:t>
            </a:r>
            <a:r>
              <a:rPr dirty="0" sz="6250" spc="-295">
                <a:solidFill>
                  <a:srgbClr val="000000"/>
                </a:solidFill>
                <a:latin typeface="Verdana"/>
                <a:cs typeface="Verdana"/>
              </a:rPr>
              <a:t>S</a:t>
            </a:r>
            <a:r>
              <a:rPr dirty="0" sz="6250" spc="-395">
                <a:solidFill>
                  <a:srgbClr val="000000"/>
                </a:solidFill>
                <a:latin typeface="Verdana"/>
                <a:cs typeface="Verdana"/>
              </a:rPr>
              <a:t>HC</a:t>
            </a:r>
            <a:r>
              <a:rPr dirty="0" sz="6250" spc="-310">
                <a:solidFill>
                  <a:srgbClr val="000000"/>
                </a:solidFill>
                <a:latin typeface="Verdana"/>
                <a:cs typeface="Verdana"/>
              </a:rPr>
              <a:t>E</a:t>
            </a:r>
            <a:r>
              <a:rPr dirty="0" sz="6250" spc="-225">
                <a:solidFill>
                  <a:srgbClr val="000000"/>
                </a:solidFill>
                <a:latin typeface="Verdana"/>
                <a:cs typeface="Verdana"/>
              </a:rPr>
              <a:t>M</a:t>
            </a:r>
            <a:r>
              <a:rPr dirty="0" sz="6250" spc="-330">
                <a:solidFill>
                  <a:srgbClr val="000000"/>
                </a:solidFill>
                <a:latin typeface="Verdana"/>
                <a:cs typeface="Verdana"/>
              </a:rPr>
              <a:t>E</a:t>
            </a:r>
            <a:endParaRPr sz="62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0844" y="10674970"/>
            <a:ext cx="147320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30">
                <a:latin typeface="Verdana"/>
                <a:cs typeface="Verdana"/>
              </a:rPr>
              <a:t>All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right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reserved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0">
                <a:latin typeface="Verdana"/>
                <a:cs typeface="Verdana"/>
              </a:rPr>
              <a:t>by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10">
                <a:latin typeface="Verdana"/>
                <a:cs typeface="Verdana"/>
              </a:rPr>
              <a:t>pdf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40">
                <a:latin typeface="Verdana"/>
                <a:cs typeface="Verdana"/>
              </a:rPr>
              <a:t>branding</a:t>
            </a:r>
            <a:endParaRPr sz="75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874953" y="10504161"/>
            <a:ext cx="1485900" cy="281305"/>
            <a:chOff x="17874953" y="10504161"/>
            <a:chExt cx="1485900" cy="281305"/>
          </a:xfrm>
        </p:grpSpPr>
        <p:sp>
          <p:nvSpPr>
            <p:cNvPr id="5" name="object 5"/>
            <p:cNvSpPr/>
            <p:nvPr/>
          </p:nvSpPr>
          <p:spPr>
            <a:xfrm>
              <a:off x="17882274" y="10653985"/>
              <a:ext cx="960119" cy="131445"/>
            </a:xfrm>
            <a:custGeom>
              <a:avLst/>
              <a:gdLst/>
              <a:ahLst/>
              <a:cxnLst/>
              <a:rect l="l" t="t" r="r" b="b"/>
              <a:pathLst>
                <a:path w="960119" h="131445">
                  <a:moveTo>
                    <a:pt x="18326" y="0"/>
                  </a:moveTo>
                  <a:lnTo>
                    <a:pt x="0" y="0"/>
                  </a:lnTo>
                  <a:lnTo>
                    <a:pt x="0" y="131038"/>
                  </a:lnTo>
                  <a:lnTo>
                    <a:pt x="18326" y="131038"/>
                  </a:lnTo>
                  <a:lnTo>
                    <a:pt x="18326" y="0"/>
                  </a:lnTo>
                  <a:close/>
                </a:path>
                <a:path w="960119" h="131445">
                  <a:moveTo>
                    <a:pt x="45758" y="0"/>
                  </a:moveTo>
                  <a:lnTo>
                    <a:pt x="27432" y="0"/>
                  </a:lnTo>
                  <a:lnTo>
                    <a:pt x="27432" y="131038"/>
                  </a:lnTo>
                  <a:lnTo>
                    <a:pt x="45758" y="131038"/>
                  </a:lnTo>
                  <a:lnTo>
                    <a:pt x="45758" y="0"/>
                  </a:lnTo>
                  <a:close/>
                </a:path>
                <a:path w="960119" h="131445">
                  <a:moveTo>
                    <a:pt x="107975" y="0"/>
                  </a:moveTo>
                  <a:lnTo>
                    <a:pt x="63144" y="0"/>
                  </a:lnTo>
                  <a:lnTo>
                    <a:pt x="63144" y="69342"/>
                  </a:lnTo>
                  <a:lnTo>
                    <a:pt x="107975" y="69342"/>
                  </a:lnTo>
                  <a:lnTo>
                    <a:pt x="107975" y="0"/>
                  </a:lnTo>
                  <a:close/>
                </a:path>
                <a:path w="960119" h="131445">
                  <a:moveTo>
                    <a:pt x="173215" y="0"/>
                  </a:moveTo>
                  <a:lnTo>
                    <a:pt x="123875" y="0"/>
                  </a:lnTo>
                  <a:lnTo>
                    <a:pt x="123875" y="69342"/>
                  </a:lnTo>
                  <a:lnTo>
                    <a:pt x="173215" y="69342"/>
                  </a:lnTo>
                  <a:lnTo>
                    <a:pt x="173215" y="0"/>
                  </a:lnTo>
                  <a:close/>
                </a:path>
                <a:path w="960119" h="131445">
                  <a:moveTo>
                    <a:pt x="222821" y="0"/>
                  </a:moveTo>
                  <a:lnTo>
                    <a:pt x="189141" y="0"/>
                  </a:lnTo>
                  <a:lnTo>
                    <a:pt x="189141" y="69342"/>
                  </a:lnTo>
                  <a:lnTo>
                    <a:pt x="222821" y="69342"/>
                  </a:lnTo>
                  <a:lnTo>
                    <a:pt x="222821" y="0"/>
                  </a:lnTo>
                  <a:close/>
                </a:path>
                <a:path w="960119" h="131445">
                  <a:moveTo>
                    <a:pt x="267957" y="0"/>
                  </a:moveTo>
                  <a:lnTo>
                    <a:pt x="249161" y="0"/>
                  </a:lnTo>
                  <a:lnTo>
                    <a:pt x="249161" y="69342"/>
                  </a:lnTo>
                  <a:lnTo>
                    <a:pt x="267957" y="69342"/>
                  </a:lnTo>
                  <a:lnTo>
                    <a:pt x="267957" y="0"/>
                  </a:lnTo>
                  <a:close/>
                </a:path>
                <a:path w="960119" h="131445">
                  <a:moveTo>
                    <a:pt x="311327" y="0"/>
                  </a:moveTo>
                  <a:lnTo>
                    <a:pt x="284810" y="0"/>
                  </a:lnTo>
                  <a:lnTo>
                    <a:pt x="284810" y="69342"/>
                  </a:lnTo>
                  <a:lnTo>
                    <a:pt x="311327" y="69342"/>
                  </a:lnTo>
                  <a:lnTo>
                    <a:pt x="311327" y="0"/>
                  </a:lnTo>
                  <a:close/>
                </a:path>
                <a:path w="960119" h="131445">
                  <a:moveTo>
                    <a:pt x="375907" y="0"/>
                  </a:moveTo>
                  <a:lnTo>
                    <a:pt x="341693" y="0"/>
                  </a:lnTo>
                  <a:lnTo>
                    <a:pt x="341693" y="69342"/>
                  </a:lnTo>
                  <a:lnTo>
                    <a:pt x="375907" y="69342"/>
                  </a:lnTo>
                  <a:lnTo>
                    <a:pt x="375907" y="0"/>
                  </a:lnTo>
                  <a:close/>
                </a:path>
                <a:path w="960119" h="131445">
                  <a:moveTo>
                    <a:pt x="423240" y="0"/>
                  </a:moveTo>
                  <a:lnTo>
                    <a:pt x="411187" y="0"/>
                  </a:lnTo>
                  <a:lnTo>
                    <a:pt x="411187" y="69342"/>
                  </a:lnTo>
                  <a:lnTo>
                    <a:pt x="423240" y="69342"/>
                  </a:lnTo>
                  <a:lnTo>
                    <a:pt x="423240" y="0"/>
                  </a:lnTo>
                  <a:close/>
                </a:path>
                <a:path w="960119" h="131445">
                  <a:moveTo>
                    <a:pt x="486791" y="0"/>
                  </a:moveTo>
                  <a:lnTo>
                    <a:pt x="457390" y="0"/>
                  </a:lnTo>
                  <a:lnTo>
                    <a:pt x="457390" y="69342"/>
                  </a:lnTo>
                  <a:lnTo>
                    <a:pt x="486791" y="69342"/>
                  </a:lnTo>
                  <a:lnTo>
                    <a:pt x="486791" y="0"/>
                  </a:lnTo>
                  <a:close/>
                </a:path>
                <a:path w="960119" h="131445">
                  <a:moveTo>
                    <a:pt x="549859" y="0"/>
                  </a:moveTo>
                  <a:lnTo>
                    <a:pt x="504698" y="0"/>
                  </a:lnTo>
                  <a:lnTo>
                    <a:pt x="504698" y="69342"/>
                  </a:lnTo>
                  <a:lnTo>
                    <a:pt x="549859" y="69342"/>
                  </a:lnTo>
                  <a:lnTo>
                    <a:pt x="549859" y="0"/>
                  </a:lnTo>
                  <a:close/>
                </a:path>
                <a:path w="960119" h="131445">
                  <a:moveTo>
                    <a:pt x="595541" y="0"/>
                  </a:moveTo>
                  <a:lnTo>
                    <a:pt x="579882" y="0"/>
                  </a:lnTo>
                  <a:lnTo>
                    <a:pt x="579882" y="69342"/>
                  </a:lnTo>
                  <a:lnTo>
                    <a:pt x="595541" y="69342"/>
                  </a:lnTo>
                  <a:lnTo>
                    <a:pt x="595541" y="0"/>
                  </a:lnTo>
                  <a:close/>
                </a:path>
                <a:path w="960119" h="131445">
                  <a:moveTo>
                    <a:pt x="636651" y="0"/>
                  </a:moveTo>
                  <a:lnTo>
                    <a:pt x="611289" y="0"/>
                  </a:lnTo>
                  <a:lnTo>
                    <a:pt x="611289" y="69342"/>
                  </a:lnTo>
                  <a:lnTo>
                    <a:pt x="636651" y="69342"/>
                  </a:lnTo>
                  <a:lnTo>
                    <a:pt x="636651" y="0"/>
                  </a:lnTo>
                  <a:close/>
                </a:path>
                <a:path w="960119" h="131445">
                  <a:moveTo>
                    <a:pt x="705612" y="0"/>
                  </a:moveTo>
                  <a:lnTo>
                    <a:pt x="676211" y="0"/>
                  </a:lnTo>
                  <a:lnTo>
                    <a:pt x="676211" y="69342"/>
                  </a:lnTo>
                  <a:lnTo>
                    <a:pt x="705612" y="69342"/>
                  </a:lnTo>
                  <a:lnTo>
                    <a:pt x="705612" y="0"/>
                  </a:lnTo>
                  <a:close/>
                </a:path>
                <a:path w="960119" h="131445">
                  <a:moveTo>
                    <a:pt x="735545" y="0"/>
                  </a:moveTo>
                  <a:lnTo>
                    <a:pt x="719874" y="0"/>
                  </a:lnTo>
                  <a:lnTo>
                    <a:pt x="719874" y="130073"/>
                  </a:lnTo>
                  <a:lnTo>
                    <a:pt x="735545" y="130073"/>
                  </a:lnTo>
                  <a:lnTo>
                    <a:pt x="735545" y="0"/>
                  </a:lnTo>
                  <a:close/>
                </a:path>
                <a:path w="960119" h="131445">
                  <a:moveTo>
                    <a:pt x="768845" y="0"/>
                  </a:moveTo>
                  <a:lnTo>
                    <a:pt x="753173" y="0"/>
                  </a:lnTo>
                  <a:lnTo>
                    <a:pt x="753173" y="130073"/>
                  </a:lnTo>
                  <a:lnTo>
                    <a:pt x="768845" y="130073"/>
                  </a:lnTo>
                  <a:lnTo>
                    <a:pt x="768845" y="0"/>
                  </a:lnTo>
                  <a:close/>
                </a:path>
                <a:path w="960119" h="131445">
                  <a:moveTo>
                    <a:pt x="801509" y="0"/>
                  </a:moveTo>
                  <a:lnTo>
                    <a:pt x="785837" y="0"/>
                  </a:lnTo>
                  <a:lnTo>
                    <a:pt x="785837" y="69342"/>
                  </a:lnTo>
                  <a:lnTo>
                    <a:pt x="801509" y="69342"/>
                  </a:lnTo>
                  <a:lnTo>
                    <a:pt x="801509" y="0"/>
                  </a:lnTo>
                  <a:close/>
                </a:path>
                <a:path w="960119" h="131445">
                  <a:moveTo>
                    <a:pt x="877963" y="0"/>
                  </a:moveTo>
                  <a:lnTo>
                    <a:pt x="830973" y="0"/>
                  </a:lnTo>
                  <a:lnTo>
                    <a:pt x="830973" y="69342"/>
                  </a:lnTo>
                  <a:lnTo>
                    <a:pt x="877963" y="69342"/>
                  </a:lnTo>
                  <a:lnTo>
                    <a:pt x="877963" y="0"/>
                  </a:lnTo>
                  <a:close/>
                </a:path>
                <a:path w="960119" h="131445">
                  <a:moveTo>
                    <a:pt x="910094" y="0"/>
                  </a:moveTo>
                  <a:lnTo>
                    <a:pt x="894422" y="0"/>
                  </a:lnTo>
                  <a:lnTo>
                    <a:pt x="894422" y="69342"/>
                  </a:lnTo>
                  <a:lnTo>
                    <a:pt x="910094" y="69342"/>
                  </a:lnTo>
                  <a:lnTo>
                    <a:pt x="910094" y="0"/>
                  </a:lnTo>
                  <a:close/>
                </a:path>
                <a:path w="960119" h="131445">
                  <a:moveTo>
                    <a:pt x="959650" y="0"/>
                  </a:moveTo>
                  <a:lnTo>
                    <a:pt x="929614" y="0"/>
                  </a:lnTo>
                  <a:lnTo>
                    <a:pt x="929614" y="69342"/>
                  </a:lnTo>
                  <a:lnTo>
                    <a:pt x="959650" y="69342"/>
                  </a:lnTo>
                  <a:lnTo>
                    <a:pt x="959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874953" y="10504161"/>
              <a:ext cx="352240" cy="1131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8267109" y="10505018"/>
              <a:ext cx="307320" cy="1129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616480" y="10504161"/>
              <a:ext cx="195460" cy="879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857824" y="10511614"/>
              <a:ext cx="503010" cy="817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18887479" y="10653985"/>
            <a:ext cx="345440" cy="69850"/>
          </a:xfrm>
          <a:custGeom>
            <a:avLst/>
            <a:gdLst/>
            <a:ahLst/>
            <a:cxnLst/>
            <a:rect l="l" t="t" r="r" b="b"/>
            <a:pathLst>
              <a:path w="345440" h="69850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345440" h="69850">
                <a:moveTo>
                  <a:pt x="75450" y="0"/>
                </a:moveTo>
                <a:lnTo>
                  <a:pt x="59791" y="0"/>
                </a:lnTo>
                <a:lnTo>
                  <a:pt x="59791" y="69342"/>
                </a:lnTo>
                <a:lnTo>
                  <a:pt x="75450" y="69342"/>
                </a:lnTo>
                <a:lnTo>
                  <a:pt x="75450" y="0"/>
                </a:lnTo>
                <a:close/>
              </a:path>
              <a:path w="345440" h="69850">
                <a:moveTo>
                  <a:pt x="124079" y="0"/>
                </a:moveTo>
                <a:lnTo>
                  <a:pt x="108407" y="0"/>
                </a:lnTo>
                <a:lnTo>
                  <a:pt x="108407" y="69342"/>
                </a:lnTo>
                <a:lnTo>
                  <a:pt x="124079" y="69342"/>
                </a:lnTo>
                <a:lnTo>
                  <a:pt x="124079" y="0"/>
                </a:lnTo>
                <a:close/>
              </a:path>
              <a:path w="345440" h="69850">
                <a:moveTo>
                  <a:pt x="192836" y="0"/>
                </a:moveTo>
                <a:lnTo>
                  <a:pt x="163347" y="0"/>
                </a:lnTo>
                <a:lnTo>
                  <a:pt x="163347" y="69342"/>
                </a:lnTo>
                <a:lnTo>
                  <a:pt x="192836" y="69342"/>
                </a:lnTo>
                <a:lnTo>
                  <a:pt x="192836" y="0"/>
                </a:lnTo>
                <a:close/>
              </a:path>
              <a:path w="345440" h="69850">
                <a:moveTo>
                  <a:pt x="265125" y="0"/>
                </a:moveTo>
                <a:lnTo>
                  <a:pt x="218122" y="0"/>
                </a:lnTo>
                <a:lnTo>
                  <a:pt x="218122" y="69342"/>
                </a:lnTo>
                <a:lnTo>
                  <a:pt x="265125" y="69342"/>
                </a:lnTo>
                <a:lnTo>
                  <a:pt x="265125" y="0"/>
                </a:lnTo>
                <a:close/>
              </a:path>
              <a:path w="345440" h="69850">
                <a:moveTo>
                  <a:pt x="295656" y="0"/>
                </a:moveTo>
                <a:lnTo>
                  <a:pt x="279996" y="0"/>
                </a:lnTo>
                <a:lnTo>
                  <a:pt x="279996" y="69342"/>
                </a:lnTo>
                <a:lnTo>
                  <a:pt x="295656" y="69342"/>
                </a:lnTo>
                <a:lnTo>
                  <a:pt x="295656" y="0"/>
                </a:lnTo>
                <a:close/>
              </a:path>
              <a:path w="345440" h="69850">
                <a:moveTo>
                  <a:pt x="344868" y="0"/>
                </a:moveTo>
                <a:lnTo>
                  <a:pt x="329209" y="0"/>
                </a:lnTo>
                <a:lnTo>
                  <a:pt x="329209" y="69342"/>
                </a:lnTo>
                <a:lnTo>
                  <a:pt x="344868" y="69342"/>
                </a:lnTo>
                <a:lnTo>
                  <a:pt x="3448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278359" y="10653985"/>
            <a:ext cx="93345" cy="130175"/>
          </a:xfrm>
          <a:custGeom>
            <a:avLst/>
            <a:gdLst/>
            <a:ahLst/>
            <a:cxnLst/>
            <a:rect l="l" t="t" r="r" b="b"/>
            <a:pathLst>
              <a:path w="93344" h="130175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93344" h="130175">
                <a:moveTo>
                  <a:pt x="62890" y="0"/>
                </a:moveTo>
                <a:lnTo>
                  <a:pt x="47231" y="0"/>
                </a:lnTo>
                <a:lnTo>
                  <a:pt x="47231" y="130073"/>
                </a:lnTo>
                <a:lnTo>
                  <a:pt x="62890" y="130073"/>
                </a:lnTo>
                <a:lnTo>
                  <a:pt x="62890" y="0"/>
                </a:lnTo>
                <a:close/>
              </a:path>
              <a:path w="93344" h="130175">
                <a:moveTo>
                  <a:pt x="92735" y="0"/>
                </a:moveTo>
                <a:lnTo>
                  <a:pt x="77063" y="0"/>
                </a:lnTo>
                <a:lnTo>
                  <a:pt x="77063" y="130073"/>
                </a:lnTo>
                <a:lnTo>
                  <a:pt x="92735" y="130073"/>
                </a:lnTo>
                <a:lnTo>
                  <a:pt x="92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10844" y="454301"/>
            <a:ext cx="116713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70">
                <a:latin typeface="Verdana"/>
                <a:cs typeface="Verdana"/>
              </a:rPr>
              <a:t>Branding  </a:t>
            </a:r>
            <a:r>
              <a:rPr dirty="0" sz="1450" spc="-105">
                <a:latin typeface="Verdana"/>
                <a:cs typeface="Verdana"/>
              </a:rPr>
              <a:t>D</a:t>
            </a:r>
            <a:r>
              <a:rPr dirty="0" sz="1450" spc="-75">
                <a:latin typeface="Verdana"/>
                <a:cs typeface="Verdana"/>
              </a:rPr>
              <a:t>e</a:t>
            </a:r>
            <a:r>
              <a:rPr dirty="0" sz="1450" spc="-110">
                <a:latin typeface="Verdana"/>
                <a:cs typeface="Verdana"/>
              </a:rPr>
              <a:t>v</a:t>
            </a:r>
            <a:r>
              <a:rPr dirty="0" sz="1450" spc="-50">
                <a:latin typeface="Verdana"/>
                <a:cs typeface="Verdana"/>
              </a:rPr>
              <a:t>el</a:t>
            </a:r>
            <a:r>
              <a:rPr dirty="0" sz="1450" spc="-70">
                <a:latin typeface="Verdana"/>
                <a:cs typeface="Verdana"/>
              </a:rPr>
              <a:t>o</a:t>
            </a:r>
            <a:r>
              <a:rPr dirty="0" sz="1450" spc="-35">
                <a:latin typeface="Verdana"/>
                <a:cs typeface="Verdana"/>
              </a:rPr>
              <a:t>p</a:t>
            </a:r>
            <a:r>
              <a:rPr dirty="0" sz="1450" spc="-85">
                <a:latin typeface="Verdana"/>
                <a:cs typeface="Verdana"/>
              </a:rPr>
              <a:t>m</a:t>
            </a:r>
            <a:r>
              <a:rPr dirty="0" sz="1450" spc="-50">
                <a:latin typeface="Verdana"/>
                <a:cs typeface="Verdana"/>
              </a:rPr>
              <a:t>e</a:t>
            </a:r>
            <a:r>
              <a:rPr dirty="0" sz="1450" spc="-85">
                <a:latin typeface="Verdana"/>
                <a:cs typeface="Verdana"/>
              </a:rPr>
              <a:t>n</a:t>
            </a:r>
            <a:r>
              <a:rPr dirty="0" sz="1450" spc="-10">
                <a:latin typeface="Verdana"/>
                <a:cs typeface="Verdana"/>
              </a:rPr>
              <a:t>t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0844" y="2500312"/>
            <a:ext cx="402590" cy="377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150" spc="-45">
                <a:latin typeface="Verdana"/>
                <a:cs typeface="Verdana"/>
              </a:rPr>
              <a:t>May  </a:t>
            </a:r>
            <a:r>
              <a:rPr dirty="0" sz="1150" spc="15">
                <a:latin typeface="Verdana"/>
                <a:cs typeface="Verdana"/>
              </a:rPr>
              <a:t>2</a:t>
            </a:r>
            <a:r>
              <a:rPr dirty="0" sz="1150" spc="25">
                <a:latin typeface="Verdana"/>
                <a:cs typeface="Verdana"/>
              </a:rPr>
              <a:t>0</a:t>
            </a:r>
            <a:r>
              <a:rPr dirty="0" sz="1150" spc="-5">
                <a:latin typeface="Verdana"/>
                <a:cs typeface="Verdana"/>
              </a:rPr>
              <a:t>2</a:t>
            </a:r>
            <a:r>
              <a:rPr dirty="0" sz="1150">
                <a:latin typeface="Verdana"/>
                <a:cs typeface="Verdana"/>
              </a:rPr>
              <a:t>2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5219" y="1907795"/>
            <a:ext cx="0" cy="335280"/>
          </a:xfrm>
          <a:custGeom>
            <a:avLst/>
            <a:gdLst/>
            <a:ahLst/>
            <a:cxnLst/>
            <a:rect l="l" t="t" r="r" b="b"/>
            <a:pathLst>
              <a:path w="0" h="335280">
                <a:moveTo>
                  <a:pt x="0" y="0"/>
                </a:moveTo>
                <a:lnTo>
                  <a:pt x="0" y="335068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35219" y="119577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4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25485" y="1645316"/>
            <a:ext cx="229762" cy="148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301" y="293184"/>
            <a:ext cx="9748520" cy="10722610"/>
          </a:xfrm>
          <a:custGeom>
            <a:avLst/>
            <a:gdLst/>
            <a:ahLst/>
            <a:cxnLst/>
            <a:rect l="l" t="t" r="r" b="b"/>
            <a:pathLst>
              <a:path w="9748520" h="10722610">
                <a:moveTo>
                  <a:pt x="9748394" y="0"/>
                </a:moveTo>
                <a:lnTo>
                  <a:pt x="0" y="0"/>
                </a:lnTo>
                <a:lnTo>
                  <a:pt x="0" y="10722186"/>
                </a:lnTo>
                <a:lnTo>
                  <a:pt x="9748394" y="10722186"/>
                </a:lnTo>
                <a:lnTo>
                  <a:pt x="9748394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0104404" y="293184"/>
            <a:ext cx="9748520" cy="10722610"/>
            <a:chOff x="10104404" y="293184"/>
            <a:chExt cx="9748520" cy="10722610"/>
          </a:xfrm>
        </p:grpSpPr>
        <p:sp>
          <p:nvSpPr>
            <p:cNvPr id="4" name="object 4"/>
            <p:cNvSpPr/>
            <p:nvPr/>
          </p:nvSpPr>
          <p:spPr>
            <a:xfrm>
              <a:off x="10104404" y="293184"/>
              <a:ext cx="9748520" cy="10722610"/>
            </a:xfrm>
            <a:custGeom>
              <a:avLst/>
              <a:gdLst/>
              <a:ahLst/>
              <a:cxnLst/>
              <a:rect l="l" t="t" r="r" b="b"/>
              <a:pathLst>
                <a:path w="9748519" h="10722610">
                  <a:moveTo>
                    <a:pt x="9748394" y="0"/>
                  </a:moveTo>
                  <a:lnTo>
                    <a:pt x="0" y="0"/>
                  </a:lnTo>
                  <a:lnTo>
                    <a:pt x="0" y="10722186"/>
                  </a:lnTo>
                  <a:lnTo>
                    <a:pt x="9748394" y="10722186"/>
                  </a:lnTo>
                  <a:lnTo>
                    <a:pt x="9748394" y="0"/>
                  </a:lnTo>
                  <a:close/>
                </a:path>
              </a:pathLst>
            </a:custGeom>
            <a:solidFill>
              <a:srgbClr val="0A1C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449191" y="9494844"/>
              <a:ext cx="6282690" cy="1402715"/>
            </a:xfrm>
            <a:custGeom>
              <a:avLst/>
              <a:gdLst/>
              <a:ahLst/>
              <a:cxnLst/>
              <a:rect l="l" t="t" r="r" b="b"/>
              <a:pathLst>
                <a:path w="6282690" h="1402715">
                  <a:moveTo>
                    <a:pt x="1431493" y="31496"/>
                  </a:moveTo>
                  <a:lnTo>
                    <a:pt x="1090041" y="31496"/>
                  </a:lnTo>
                  <a:lnTo>
                    <a:pt x="1090041" y="207479"/>
                  </a:lnTo>
                  <a:lnTo>
                    <a:pt x="1090041" y="701281"/>
                  </a:lnTo>
                  <a:lnTo>
                    <a:pt x="1087285" y="748842"/>
                  </a:lnTo>
                  <a:lnTo>
                    <a:pt x="1079220" y="794321"/>
                  </a:lnTo>
                  <a:lnTo>
                    <a:pt x="1066126" y="837425"/>
                  </a:lnTo>
                  <a:lnTo>
                    <a:pt x="1048258" y="877862"/>
                  </a:lnTo>
                  <a:lnTo>
                    <a:pt x="1025931" y="915314"/>
                  </a:lnTo>
                  <a:lnTo>
                    <a:pt x="999401" y="949502"/>
                  </a:lnTo>
                  <a:lnTo>
                    <a:pt x="968946" y="980097"/>
                  </a:lnTo>
                  <a:lnTo>
                    <a:pt x="934859" y="1006817"/>
                  </a:lnTo>
                  <a:lnTo>
                    <a:pt x="897420" y="1029347"/>
                  </a:lnTo>
                  <a:lnTo>
                    <a:pt x="856894" y="1047407"/>
                  </a:lnTo>
                  <a:lnTo>
                    <a:pt x="813587" y="1060665"/>
                  </a:lnTo>
                  <a:lnTo>
                    <a:pt x="767753" y="1068857"/>
                  </a:lnTo>
                  <a:lnTo>
                    <a:pt x="719670" y="1071651"/>
                  </a:lnTo>
                  <a:lnTo>
                    <a:pt x="672172" y="1068857"/>
                  </a:lnTo>
                  <a:lnTo>
                    <a:pt x="626808" y="1060665"/>
                  </a:lnTo>
                  <a:lnTo>
                    <a:pt x="583895" y="1047407"/>
                  </a:lnTo>
                  <a:lnTo>
                    <a:pt x="543699" y="1029347"/>
                  </a:lnTo>
                  <a:lnTo>
                    <a:pt x="506526" y="1006817"/>
                  </a:lnTo>
                  <a:lnTo>
                    <a:pt x="472643" y="980097"/>
                  </a:lnTo>
                  <a:lnTo>
                    <a:pt x="442353" y="949502"/>
                  </a:lnTo>
                  <a:lnTo>
                    <a:pt x="415925" y="915314"/>
                  </a:lnTo>
                  <a:lnTo>
                    <a:pt x="393674" y="877862"/>
                  </a:lnTo>
                  <a:lnTo>
                    <a:pt x="375856" y="837425"/>
                  </a:lnTo>
                  <a:lnTo>
                    <a:pt x="362775" y="794321"/>
                  </a:lnTo>
                  <a:lnTo>
                    <a:pt x="354723" y="748842"/>
                  </a:lnTo>
                  <a:lnTo>
                    <a:pt x="351967" y="701281"/>
                  </a:lnTo>
                  <a:lnTo>
                    <a:pt x="354723" y="653732"/>
                  </a:lnTo>
                  <a:lnTo>
                    <a:pt x="362775" y="608241"/>
                  </a:lnTo>
                  <a:lnTo>
                    <a:pt x="375856" y="565137"/>
                  </a:lnTo>
                  <a:lnTo>
                    <a:pt x="393674" y="524700"/>
                  </a:lnTo>
                  <a:lnTo>
                    <a:pt x="415925" y="487248"/>
                  </a:lnTo>
                  <a:lnTo>
                    <a:pt x="442353" y="453072"/>
                  </a:lnTo>
                  <a:lnTo>
                    <a:pt x="472643" y="422478"/>
                  </a:lnTo>
                  <a:lnTo>
                    <a:pt x="506526" y="395757"/>
                  </a:lnTo>
                  <a:lnTo>
                    <a:pt x="543699" y="373227"/>
                  </a:lnTo>
                  <a:lnTo>
                    <a:pt x="583895" y="355180"/>
                  </a:lnTo>
                  <a:lnTo>
                    <a:pt x="626808" y="341909"/>
                  </a:lnTo>
                  <a:lnTo>
                    <a:pt x="672172" y="333730"/>
                  </a:lnTo>
                  <a:lnTo>
                    <a:pt x="719670" y="330936"/>
                  </a:lnTo>
                  <a:lnTo>
                    <a:pt x="767753" y="333730"/>
                  </a:lnTo>
                  <a:lnTo>
                    <a:pt x="813587" y="341909"/>
                  </a:lnTo>
                  <a:lnTo>
                    <a:pt x="856894" y="355180"/>
                  </a:lnTo>
                  <a:lnTo>
                    <a:pt x="897420" y="373227"/>
                  </a:lnTo>
                  <a:lnTo>
                    <a:pt x="934859" y="395757"/>
                  </a:lnTo>
                  <a:lnTo>
                    <a:pt x="968946" y="422478"/>
                  </a:lnTo>
                  <a:lnTo>
                    <a:pt x="999401" y="453072"/>
                  </a:lnTo>
                  <a:lnTo>
                    <a:pt x="1025931" y="487248"/>
                  </a:lnTo>
                  <a:lnTo>
                    <a:pt x="1048258" y="524700"/>
                  </a:lnTo>
                  <a:lnTo>
                    <a:pt x="1066126" y="565137"/>
                  </a:lnTo>
                  <a:lnTo>
                    <a:pt x="1079220" y="608241"/>
                  </a:lnTo>
                  <a:lnTo>
                    <a:pt x="1087285" y="653732"/>
                  </a:lnTo>
                  <a:lnTo>
                    <a:pt x="1090041" y="701281"/>
                  </a:lnTo>
                  <a:lnTo>
                    <a:pt x="1090041" y="207479"/>
                  </a:lnTo>
                  <a:lnTo>
                    <a:pt x="1057198" y="170395"/>
                  </a:lnTo>
                  <a:lnTo>
                    <a:pt x="1021753" y="136486"/>
                  </a:lnTo>
                  <a:lnTo>
                    <a:pt x="983780" y="105905"/>
                  </a:lnTo>
                  <a:lnTo>
                    <a:pt x="943368" y="78854"/>
                  </a:lnTo>
                  <a:lnTo>
                    <a:pt x="900595" y="55473"/>
                  </a:lnTo>
                  <a:lnTo>
                    <a:pt x="855535" y="35966"/>
                  </a:lnTo>
                  <a:lnTo>
                    <a:pt x="808278" y="20485"/>
                  </a:lnTo>
                  <a:lnTo>
                    <a:pt x="758875" y="9220"/>
                  </a:lnTo>
                  <a:lnTo>
                    <a:pt x="707440" y="2324"/>
                  </a:lnTo>
                  <a:lnTo>
                    <a:pt x="654024" y="0"/>
                  </a:lnTo>
                  <a:lnTo>
                    <a:pt x="605917" y="1689"/>
                  </a:lnTo>
                  <a:lnTo>
                    <a:pt x="558939" y="6705"/>
                  </a:lnTo>
                  <a:lnTo>
                    <a:pt x="513194" y="14960"/>
                  </a:lnTo>
                  <a:lnTo>
                    <a:pt x="468769" y="26327"/>
                  </a:lnTo>
                  <a:lnTo>
                    <a:pt x="425754" y="40716"/>
                  </a:lnTo>
                  <a:lnTo>
                    <a:pt x="384263" y="58026"/>
                  </a:lnTo>
                  <a:lnTo>
                    <a:pt x="344360" y="78155"/>
                  </a:lnTo>
                  <a:lnTo>
                    <a:pt x="306158" y="101003"/>
                  </a:lnTo>
                  <a:lnTo>
                    <a:pt x="269748" y="126466"/>
                  </a:lnTo>
                  <a:lnTo>
                    <a:pt x="235216" y="154457"/>
                  </a:lnTo>
                  <a:lnTo>
                    <a:pt x="202666" y="184848"/>
                  </a:lnTo>
                  <a:lnTo>
                    <a:pt x="172173" y="217563"/>
                  </a:lnTo>
                  <a:lnTo>
                    <a:pt x="143840" y="252488"/>
                  </a:lnTo>
                  <a:lnTo>
                    <a:pt x="117779" y="289534"/>
                  </a:lnTo>
                  <a:lnTo>
                    <a:pt x="94056" y="328587"/>
                  </a:lnTo>
                  <a:lnTo>
                    <a:pt x="72771" y="369544"/>
                  </a:lnTo>
                  <a:lnTo>
                    <a:pt x="54025" y="412318"/>
                  </a:lnTo>
                  <a:lnTo>
                    <a:pt x="37909" y="456793"/>
                  </a:lnTo>
                  <a:lnTo>
                    <a:pt x="24511" y="502881"/>
                  </a:lnTo>
                  <a:lnTo>
                    <a:pt x="13931" y="550468"/>
                  </a:lnTo>
                  <a:lnTo>
                    <a:pt x="6248" y="599478"/>
                  </a:lnTo>
                  <a:lnTo>
                    <a:pt x="1574" y="649770"/>
                  </a:lnTo>
                  <a:lnTo>
                    <a:pt x="0" y="701281"/>
                  </a:lnTo>
                  <a:lnTo>
                    <a:pt x="1574" y="752792"/>
                  </a:lnTo>
                  <a:lnTo>
                    <a:pt x="6248" y="803097"/>
                  </a:lnTo>
                  <a:lnTo>
                    <a:pt x="13931" y="852093"/>
                  </a:lnTo>
                  <a:lnTo>
                    <a:pt x="24511" y="899693"/>
                  </a:lnTo>
                  <a:lnTo>
                    <a:pt x="37909" y="945781"/>
                  </a:lnTo>
                  <a:lnTo>
                    <a:pt x="54025" y="990257"/>
                  </a:lnTo>
                  <a:lnTo>
                    <a:pt x="72771" y="1033030"/>
                  </a:lnTo>
                  <a:lnTo>
                    <a:pt x="94056" y="1073988"/>
                  </a:lnTo>
                  <a:lnTo>
                    <a:pt x="117779" y="1113040"/>
                  </a:lnTo>
                  <a:lnTo>
                    <a:pt x="143840" y="1150086"/>
                  </a:lnTo>
                  <a:lnTo>
                    <a:pt x="172173" y="1185011"/>
                  </a:lnTo>
                  <a:lnTo>
                    <a:pt x="202666" y="1217726"/>
                  </a:lnTo>
                  <a:lnTo>
                    <a:pt x="235216" y="1248130"/>
                  </a:lnTo>
                  <a:lnTo>
                    <a:pt x="269748" y="1276121"/>
                  </a:lnTo>
                  <a:lnTo>
                    <a:pt x="306158" y="1301584"/>
                  </a:lnTo>
                  <a:lnTo>
                    <a:pt x="344360" y="1324432"/>
                  </a:lnTo>
                  <a:lnTo>
                    <a:pt x="384263" y="1344561"/>
                  </a:lnTo>
                  <a:lnTo>
                    <a:pt x="425754" y="1361884"/>
                  </a:lnTo>
                  <a:lnTo>
                    <a:pt x="468769" y="1376273"/>
                  </a:lnTo>
                  <a:lnTo>
                    <a:pt x="513194" y="1387640"/>
                  </a:lnTo>
                  <a:lnTo>
                    <a:pt x="558939" y="1395882"/>
                  </a:lnTo>
                  <a:lnTo>
                    <a:pt x="605917" y="1400898"/>
                  </a:lnTo>
                  <a:lnTo>
                    <a:pt x="654024" y="1402600"/>
                  </a:lnTo>
                  <a:lnTo>
                    <a:pt x="707440" y="1400263"/>
                  </a:lnTo>
                  <a:lnTo>
                    <a:pt x="758875" y="1393380"/>
                  </a:lnTo>
                  <a:lnTo>
                    <a:pt x="808278" y="1382102"/>
                  </a:lnTo>
                  <a:lnTo>
                    <a:pt x="855535" y="1366621"/>
                  </a:lnTo>
                  <a:lnTo>
                    <a:pt x="900595" y="1347114"/>
                  </a:lnTo>
                  <a:lnTo>
                    <a:pt x="943368" y="1323733"/>
                  </a:lnTo>
                  <a:lnTo>
                    <a:pt x="983780" y="1296670"/>
                  </a:lnTo>
                  <a:lnTo>
                    <a:pt x="1021753" y="1266101"/>
                  </a:lnTo>
                  <a:lnTo>
                    <a:pt x="1057198" y="1232179"/>
                  </a:lnTo>
                  <a:lnTo>
                    <a:pt x="1090041" y="1195095"/>
                  </a:lnTo>
                  <a:lnTo>
                    <a:pt x="1090041" y="1371066"/>
                  </a:lnTo>
                  <a:lnTo>
                    <a:pt x="1431493" y="1371066"/>
                  </a:lnTo>
                  <a:lnTo>
                    <a:pt x="1431493" y="1195095"/>
                  </a:lnTo>
                  <a:lnTo>
                    <a:pt x="1431493" y="1071651"/>
                  </a:lnTo>
                  <a:lnTo>
                    <a:pt x="1431493" y="330936"/>
                  </a:lnTo>
                  <a:lnTo>
                    <a:pt x="1431493" y="207479"/>
                  </a:lnTo>
                  <a:lnTo>
                    <a:pt x="1431493" y="31496"/>
                  </a:lnTo>
                  <a:close/>
                </a:path>
                <a:path w="6282690" h="1402715">
                  <a:moveTo>
                    <a:pt x="3007360" y="520065"/>
                  </a:moveTo>
                  <a:lnTo>
                    <a:pt x="3005455" y="468566"/>
                  </a:lnTo>
                  <a:lnTo>
                    <a:pt x="2999803" y="419214"/>
                  </a:lnTo>
                  <a:lnTo>
                    <a:pt x="2990519" y="372097"/>
                  </a:lnTo>
                  <a:lnTo>
                    <a:pt x="2977705" y="327304"/>
                  </a:lnTo>
                  <a:lnTo>
                    <a:pt x="2961462" y="284962"/>
                  </a:lnTo>
                  <a:lnTo>
                    <a:pt x="2941878" y="245135"/>
                  </a:lnTo>
                  <a:lnTo>
                    <a:pt x="2919082" y="207949"/>
                  </a:lnTo>
                  <a:lnTo>
                    <a:pt x="2893149" y="173469"/>
                  </a:lnTo>
                  <a:lnTo>
                    <a:pt x="2864205" y="141820"/>
                  </a:lnTo>
                  <a:lnTo>
                    <a:pt x="2832341" y="113093"/>
                  </a:lnTo>
                  <a:lnTo>
                    <a:pt x="2797657" y="87376"/>
                  </a:lnTo>
                  <a:lnTo>
                    <a:pt x="2760256" y="64782"/>
                  </a:lnTo>
                  <a:lnTo>
                    <a:pt x="2720251" y="45389"/>
                  </a:lnTo>
                  <a:lnTo>
                    <a:pt x="2677744" y="29311"/>
                  </a:lnTo>
                  <a:lnTo>
                    <a:pt x="2632824" y="16624"/>
                  </a:lnTo>
                  <a:lnTo>
                    <a:pt x="2585593" y="7454"/>
                  </a:lnTo>
                  <a:lnTo>
                    <a:pt x="2536177" y="1879"/>
                  </a:lnTo>
                  <a:lnTo>
                    <a:pt x="2484653" y="0"/>
                  </a:lnTo>
                  <a:lnTo>
                    <a:pt x="2432748" y="2032"/>
                  </a:lnTo>
                  <a:lnTo>
                    <a:pt x="2382672" y="8128"/>
                  </a:lnTo>
                  <a:lnTo>
                    <a:pt x="2334514" y="18211"/>
                  </a:lnTo>
                  <a:lnTo>
                    <a:pt x="2288375" y="32270"/>
                  </a:lnTo>
                  <a:lnTo>
                    <a:pt x="2244344" y="50215"/>
                  </a:lnTo>
                  <a:lnTo>
                    <a:pt x="2202510" y="72034"/>
                  </a:lnTo>
                  <a:lnTo>
                    <a:pt x="2162987" y="97663"/>
                  </a:lnTo>
                  <a:lnTo>
                    <a:pt x="2125853" y="127063"/>
                  </a:lnTo>
                  <a:lnTo>
                    <a:pt x="2091220" y="160185"/>
                  </a:lnTo>
                  <a:lnTo>
                    <a:pt x="2059165" y="196977"/>
                  </a:lnTo>
                  <a:lnTo>
                    <a:pt x="2059165" y="31496"/>
                  </a:lnTo>
                  <a:lnTo>
                    <a:pt x="1717713" y="31496"/>
                  </a:lnTo>
                  <a:lnTo>
                    <a:pt x="1717713" y="1371066"/>
                  </a:lnTo>
                  <a:lnTo>
                    <a:pt x="2059165" y="1371066"/>
                  </a:lnTo>
                  <a:lnTo>
                    <a:pt x="2059165" y="635622"/>
                  </a:lnTo>
                  <a:lnTo>
                    <a:pt x="2062238" y="587082"/>
                  </a:lnTo>
                  <a:lnTo>
                    <a:pt x="2071293" y="541921"/>
                  </a:lnTo>
                  <a:lnTo>
                    <a:pt x="2086013" y="500418"/>
                  </a:lnTo>
                  <a:lnTo>
                    <a:pt x="2106142" y="462826"/>
                  </a:lnTo>
                  <a:lnTo>
                    <a:pt x="2131390" y="429399"/>
                  </a:lnTo>
                  <a:lnTo>
                    <a:pt x="2161463" y="400392"/>
                  </a:lnTo>
                  <a:lnTo>
                    <a:pt x="2196084" y="376085"/>
                  </a:lnTo>
                  <a:lnTo>
                    <a:pt x="2234958" y="356717"/>
                  </a:lnTo>
                  <a:lnTo>
                    <a:pt x="2277821" y="342569"/>
                  </a:lnTo>
                  <a:lnTo>
                    <a:pt x="2324379" y="333883"/>
                  </a:lnTo>
                  <a:lnTo>
                    <a:pt x="2374354" y="330936"/>
                  </a:lnTo>
                  <a:lnTo>
                    <a:pt x="2425268" y="334429"/>
                  </a:lnTo>
                  <a:lnTo>
                    <a:pt x="2472245" y="344678"/>
                  </a:lnTo>
                  <a:lnTo>
                    <a:pt x="2514930" y="361353"/>
                  </a:lnTo>
                  <a:lnTo>
                    <a:pt x="2553004" y="384136"/>
                  </a:lnTo>
                  <a:lnTo>
                    <a:pt x="2586113" y="412686"/>
                  </a:lnTo>
                  <a:lnTo>
                    <a:pt x="2613964" y="446671"/>
                  </a:lnTo>
                  <a:lnTo>
                    <a:pt x="2636189" y="485762"/>
                  </a:lnTo>
                  <a:lnTo>
                    <a:pt x="2652484" y="529628"/>
                  </a:lnTo>
                  <a:lnTo>
                    <a:pt x="2662504" y="577938"/>
                  </a:lnTo>
                  <a:lnTo>
                    <a:pt x="2665907" y="630377"/>
                  </a:lnTo>
                  <a:lnTo>
                    <a:pt x="2665907" y="1371066"/>
                  </a:lnTo>
                  <a:lnTo>
                    <a:pt x="3007360" y="1371066"/>
                  </a:lnTo>
                  <a:lnTo>
                    <a:pt x="3007360" y="520065"/>
                  </a:lnTo>
                  <a:close/>
                </a:path>
                <a:path w="6282690" h="1402715">
                  <a:moveTo>
                    <a:pt x="4662081" y="598843"/>
                  </a:moveTo>
                  <a:lnTo>
                    <a:pt x="4654131" y="552170"/>
                  </a:lnTo>
                  <a:lnTo>
                    <a:pt x="4643259" y="506755"/>
                  </a:lnTo>
                  <a:lnTo>
                    <a:pt x="4629531" y="462686"/>
                  </a:lnTo>
                  <a:lnTo>
                    <a:pt x="4613046" y="420065"/>
                  </a:lnTo>
                  <a:lnTo>
                    <a:pt x="4593907" y="378955"/>
                  </a:lnTo>
                  <a:lnTo>
                    <a:pt x="4572203" y="339471"/>
                  </a:lnTo>
                  <a:lnTo>
                    <a:pt x="4548009" y="301701"/>
                  </a:lnTo>
                  <a:lnTo>
                    <a:pt x="4521441" y="265709"/>
                  </a:lnTo>
                  <a:lnTo>
                    <a:pt x="4492574" y="231609"/>
                  </a:lnTo>
                  <a:lnTo>
                    <a:pt x="4461497" y="199478"/>
                  </a:lnTo>
                  <a:lnTo>
                    <a:pt x="4428325" y="169405"/>
                  </a:lnTo>
                  <a:lnTo>
                    <a:pt x="4393120" y="141478"/>
                  </a:lnTo>
                  <a:lnTo>
                    <a:pt x="4355985" y="115798"/>
                  </a:lnTo>
                  <a:lnTo>
                    <a:pt x="4317035" y="92443"/>
                  </a:lnTo>
                  <a:lnTo>
                    <a:pt x="4276318" y="71501"/>
                  </a:lnTo>
                  <a:lnTo>
                    <a:pt x="4233964" y="53060"/>
                  </a:lnTo>
                  <a:lnTo>
                    <a:pt x="4190047" y="37211"/>
                  </a:lnTo>
                  <a:lnTo>
                    <a:pt x="4144657" y="24053"/>
                  </a:lnTo>
                  <a:lnTo>
                    <a:pt x="4097896" y="13665"/>
                  </a:lnTo>
                  <a:lnTo>
                    <a:pt x="4049852" y="6121"/>
                  </a:lnTo>
                  <a:lnTo>
                    <a:pt x="4000614" y="1536"/>
                  </a:lnTo>
                  <a:lnTo>
                    <a:pt x="3950271" y="0"/>
                  </a:lnTo>
                  <a:lnTo>
                    <a:pt x="3899585" y="1549"/>
                  </a:lnTo>
                  <a:lnTo>
                    <a:pt x="3850043" y="6172"/>
                  </a:lnTo>
                  <a:lnTo>
                    <a:pt x="3801707" y="13754"/>
                  </a:lnTo>
                  <a:lnTo>
                    <a:pt x="3754691" y="24218"/>
                  </a:lnTo>
                  <a:lnTo>
                    <a:pt x="3709085" y="37465"/>
                  </a:lnTo>
                  <a:lnTo>
                    <a:pt x="3664966" y="53428"/>
                  </a:lnTo>
                  <a:lnTo>
                    <a:pt x="3622433" y="71996"/>
                  </a:lnTo>
                  <a:lnTo>
                    <a:pt x="3581590" y="93091"/>
                  </a:lnTo>
                  <a:lnTo>
                    <a:pt x="3542500" y="116611"/>
                  </a:lnTo>
                  <a:lnTo>
                    <a:pt x="3505289" y="142494"/>
                  </a:lnTo>
                  <a:lnTo>
                    <a:pt x="3470008" y="170624"/>
                  </a:lnTo>
                  <a:lnTo>
                    <a:pt x="3436785" y="200926"/>
                  </a:lnTo>
                  <a:lnTo>
                    <a:pt x="3405695" y="233299"/>
                  </a:lnTo>
                  <a:lnTo>
                    <a:pt x="3376828" y="267665"/>
                  </a:lnTo>
                  <a:lnTo>
                    <a:pt x="3350272" y="303936"/>
                  </a:lnTo>
                  <a:lnTo>
                    <a:pt x="3326130" y="342023"/>
                  </a:lnTo>
                  <a:lnTo>
                    <a:pt x="3304476" y="381825"/>
                  </a:lnTo>
                  <a:lnTo>
                    <a:pt x="3285426" y="423278"/>
                  </a:lnTo>
                  <a:lnTo>
                    <a:pt x="3269056" y="466267"/>
                  </a:lnTo>
                  <a:lnTo>
                    <a:pt x="3255454" y="510705"/>
                  </a:lnTo>
                  <a:lnTo>
                    <a:pt x="3244710" y="556526"/>
                  </a:lnTo>
                  <a:lnTo>
                    <a:pt x="3236925" y="603618"/>
                  </a:lnTo>
                  <a:lnTo>
                    <a:pt x="3232188" y="651891"/>
                  </a:lnTo>
                  <a:lnTo>
                    <a:pt x="3230600" y="701281"/>
                  </a:lnTo>
                  <a:lnTo>
                    <a:pt x="3232188" y="750671"/>
                  </a:lnTo>
                  <a:lnTo>
                    <a:pt x="3236925" y="798944"/>
                  </a:lnTo>
                  <a:lnTo>
                    <a:pt x="3244710" y="846048"/>
                  </a:lnTo>
                  <a:lnTo>
                    <a:pt x="3255454" y="891857"/>
                  </a:lnTo>
                  <a:lnTo>
                    <a:pt x="3269056" y="936307"/>
                  </a:lnTo>
                  <a:lnTo>
                    <a:pt x="3285426" y="979297"/>
                  </a:lnTo>
                  <a:lnTo>
                    <a:pt x="3304476" y="1020737"/>
                  </a:lnTo>
                  <a:lnTo>
                    <a:pt x="3326130" y="1060551"/>
                  </a:lnTo>
                  <a:lnTo>
                    <a:pt x="3350272" y="1098626"/>
                  </a:lnTo>
                  <a:lnTo>
                    <a:pt x="3376828" y="1134910"/>
                  </a:lnTo>
                  <a:lnTo>
                    <a:pt x="3405695" y="1169276"/>
                  </a:lnTo>
                  <a:lnTo>
                    <a:pt x="3436785" y="1201661"/>
                  </a:lnTo>
                  <a:lnTo>
                    <a:pt x="3470008" y="1231963"/>
                  </a:lnTo>
                  <a:lnTo>
                    <a:pt x="3505289" y="1260094"/>
                  </a:lnTo>
                  <a:lnTo>
                    <a:pt x="3542500" y="1285963"/>
                  </a:lnTo>
                  <a:lnTo>
                    <a:pt x="3581590" y="1309497"/>
                  </a:lnTo>
                  <a:lnTo>
                    <a:pt x="3622433" y="1330591"/>
                  </a:lnTo>
                  <a:lnTo>
                    <a:pt x="3664966" y="1349159"/>
                  </a:lnTo>
                  <a:lnTo>
                    <a:pt x="3709085" y="1365123"/>
                  </a:lnTo>
                  <a:lnTo>
                    <a:pt x="3754691" y="1378381"/>
                  </a:lnTo>
                  <a:lnTo>
                    <a:pt x="3801707" y="1388846"/>
                  </a:lnTo>
                  <a:lnTo>
                    <a:pt x="3850043" y="1396428"/>
                  </a:lnTo>
                  <a:lnTo>
                    <a:pt x="3899585" y="1401038"/>
                  </a:lnTo>
                  <a:lnTo>
                    <a:pt x="3950271" y="1402600"/>
                  </a:lnTo>
                  <a:lnTo>
                    <a:pt x="4000614" y="1401051"/>
                  </a:lnTo>
                  <a:lnTo>
                    <a:pt x="4049852" y="1396466"/>
                  </a:lnTo>
                  <a:lnTo>
                    <a:pt x="4097896" y="1388935"/>
                  </a:lnTo>
                  <a:lnTo>
                    <a:pt x="4144657" y="1378546"/>
                  </a:lnTo>
                  <a:lnTo>
                    <a:pt x="4190047" y="1365377"/>
                  </a:lnTo>
                  <a:lnTo>
                    <a:pt x="4233964" y="1349527"/>
                  </a:lnTo>
                  <a:lnTo>
                    <a:pt x="4276318" y="1331099"/>
                  </a:lnTo>
                  <a:lnTo>
                    <a:pt x="4317035" y="1310144"/>
                  </a:lnTo>
                  <a:lnTo>
                    <a:pt x="4355985" y="1286789"/>
                  </a:lnTo>
                  <a:lnTo>
                    <a:pt x="4393120" y="1261110"/>
                  </a:lnTo>
                  <a:lnTo>
                    <a:pt x="4428325" y="1233182"/>
                  </a:lnTo>
                  <a:lnTo>
                    <a:pt x="4461497" y="1203109"/>
                  </a:lnTo>
                  <a:lnTo>
                    <a:pt x="4492574" y="1170978"/>
                  </a:lnTo>
                  <a:lnTo>
                    <a:pt x="4521441" y="1136878"/>
                  </a:lnTo>
                  <a:lnTo>
                    <a:pt x="4548009" y="1100886"/>
                  </a:lnTo>
                  <a:lnTo>
                    <a:pt x="4572203" y="1063104"/>
                  </a:lnTo>
                  <a:lnTo>
                    <a:pt x="4593907" y="1023620"/>
                  </a:lnTo>
                  <a:lnTo>
                    <a:pt x="4613046" y="982522"/>
                  </a:lnTo>
                  <a:lnTo>
                    <a:pt x="4629531" y="939888"/>
                  </a:lnTo>
                  <a:lnTo>
                    <a:pt x="4643259" y="895819"/>
                  </a:lnTo>
                  <a:lnTo>
                    <a:pt x="4654131" y="850404"/>
                  </a:lnTo>
                  <a:lnTo>
                    <a:pt x="4662081" y="803719"/>
                  </a:lnTo>
                  <a:lnTo>
                    <a:pt x="4307484" y="803719"/>
                  </a:lnTo>
                  <a:lnTo>
                    <a:pt x="4292028" y="849515"/>
                  </a:lnTo>
                  <a:lnTo>
                    <a:pt x="4271099" y="892098"/>
                  </a:lnTo>
                  <a:lnTo>
                    <a:pt x="4245064" y="931087"/>
                  </a:lnTo>
                  <a:lnTo>
                    <a:pt x="4214279" y="966101"/>
                  </a:lnTo>
                  <a:lnTo>
                    <a:pt x="4179125" y="996772"/>
                  </a:lnTo>
                  <a:lnTo>
                    <a:pt x="4139946" y="1022718"/>
                  </a:lnTo>
                  <a:lnTo>
                    <a:pt x="4097109" y="1043546"/>
                  </a:lnTo>
                  <a:lnTo>
                    <a:pt x="4050969" y="1058900"/>
                  </a:lnTo>
                  <a:lnTo>
                    <a:pt x="4001909" y="1068387"/>
                  </a:lnTo>
                  <a:lnTo>
                    <a:pt x="3950271" y="1071638"/>
                  </a:lnTo>
                  <a:lnTo>
                    <a:pt x="3902760" y="1068844"/>
                  </a:lnTo>
                  <a:lnTo>
                    <a:pt x="3857409" y="1060665"/>
                  </a:lnTo>
                  <a:lnTo>
                    <a:pt x="3814483" y="1047394"/>
                  </a:lnTo>
                  <a:lnTo>
                    <a:pt x="3774287" y="1029347"/>
                  </a:lnTo>
                  <a:lnTo>
                    <a:pt x="3737114" y="1006805"/>
                  </a:lnTo>
                  <a:lnTo>
                    <a:pt x="3703231" y="980084"/>
                  </a:lnTo>
                  <a:lnTo>
                    <a:pt x="3672941" y="949490"/>
                  </a:lnTo>
                  <a:lnTo>
                    <a:pt x="3646525" y="915314"/>
                  </a:lnTo>
                  <a:lnTo>
                    <a:pt x="3624262" y="877862"/>
                  </a:lnTo>
                  <a:lnTo>
                    <a:pt x="3606444" y="837425"/>
                  </a:lnTo>
                  <a:lnTo>
                    <a:pt x="3593376" y="794321"/>
                  </a:lnTo>
                  <a:lnTo>
                    <a:pt x="3585311" y="748842"/>
                  </a:lnTo>
                  <a:lnTo>
                    <a:pt x="3582568" y="701281"/>
                  </a:lnTo>
                  <a:lnTo>
                    <a:pt x="3585311" y="653732"/>
                  </a:lnTo>
                  <a:lnTo>
                    <a:pt x="3593376" y="608241"/>
                  </a:lnTo>
                  <a:lnTo>
                    <a:pt x="3606444" y="565137"/>
                  </a:lnTo>
                  <a:lnTo>
                    <a:pt x="3624262" y="524700"/>
                  </a:lnTo>
                  <a:lnTo>
                    <a:pt x="3646525" y="487248"/>
                  </a:lnTo>
                  <a:lnTo>
                    <a:pt x="3672941" y="453072"/>
                  </a:lnTo>
                  <a:lnTo>
                    <a:pt x="3703231" y="422478"/>
                  </a:lnTo>
                  <a:lnTo>
                    <a:pt x="3737114" y="395757"/>
                  </a:lnTo>
                  <a:lnTo>
                    <a:pt x="3774287" y="373227"/>
                  </a:lnTo>
                  <a:lnTo>
                    <a:pt x="3814483" y="355180"/>
                  </a:lnTo>
                  <a:lnTo>
                    <a:pt x="3857409" y="341909"/>
                  </a:lnTo>
                  <a:lnTo>
                    <a:pt x="3902760" y="333730"/>
                  </a:lnTo>
                  <a:lnTo>
                    <a:pt x="3950271" y="330936"/>
                  </a:lnTo>
                  <a:lnTo>
                    <a:pt x="4001909" y="334187"/>
                  </a:lnTo>
                  <a:lnTo>
                    <a:pt x="4050969" y="343674"/>
                  </a:lnTo>
                  <a:lnTo>
                    <a:pt x="4097109" y="359016"/>
                  </a:lnTo>
                  <a:lnTo>
                    <a:pt x="4139946" y="379857"/>
                  </a:lnTo>
                  <a:lnTo>
                    <a:pt x="4179125" y="405790"/>
                  </a:lnTo>
                  <a:lnTo>
                    <a:pt x="4214279" y="436460"/>
                  </a:lnTo>
                  <a:lnTo>
                    <a:pt x="4245064" y="471474"/>
                  </a:lnTo>
                  <a:lnTo>
                    <a:pt x="4271099" y="510463"/>
                  </a:lnTo>
                  <a:lnTo>
                    <a:pt x="4292028" y="553046"/>
                  </a:lnTo>
                  <a:lnTo>
                    <a:pt x="4307484" y="598843"/>
                  </a:lnTo>
                  <a:lnTo>
                    <a:pt x="4662081" y="598843"/>
                  </a:lnTo>
                  <a:close/>
                </a:path>
                <a:path w="6282690" h="1402715">
                  <a:moveTo>
                    <a:pt x="6282563" y="701281"/>
                  </a:moveTo>
                  <a:lnTo>
                    <a:pt x="6280963" y="651891"/>
                  </a:lnTo>
                  <a:lnTo>
                    <a:pt x="6276225" y="603618"/>
                  </a:lnTo>
                  <a:lnTo>
                    <a:pt x="6268453" y="556526"/>
                  </a:lnTo>
                  <a:lnTo>
                    <a:pt x="6257709" y="510705"/>
                  </a:lnTo>
                  <a:lnTo>
                    <a:pt x="6244107" y="466267"/>
                  </a:lnTo>
                  <a:lnTo>
                    <a:pt x="6227737" y="423278"/>
                  </a:lnTo>
                  <a:lnTo>
                    <a:pt x="6208687" y="381825"/>
                  </a:lnTo>
                  <a:lnTo>
                    <a:pt x="6186970" y="341909"/>
                  </a:lnTo>
                  <a:lnTo>
                    <a:pt x="6180010" y="330936"/>
                  </a:lnTo>
                  <a:lnTo>
                    <a:pt x="6162903" y="303936"/>
                  </a:lnTo>
                  <a:lnTo>
                    <a:pt x="6136348" y="267665"/>
                  </a:lnTo>
                  <a:lnTo>
                    <a:pt x="6107481" y="233299"/>
                  </a:lnTo>
                  <a:lnTo>
                    <a:pt x="6076391" y="200926"/>
                  </a:lnTo>
                  <a:lnTo>
                    <a:pt x="6043168" y="170624"/>
                  </a:lnTo>
                  <a:lnTo>
                    <a:pt x="6007900" y="142494"/>
                  </a:lnTo>
                  <a:lnTo>
                    <a:pt x="5970676" y="116611"/>
                  </a:lnTo>
                  <a:lnTo>
                    <a:pt x="5931586" y="93091"/>
                  </a:lnTo>
                  <a:lnTo>
                    <a:pt x="5930633" y="92608"/>
                  </a:lnTo>
                  <a:lnTo>
                    <a:pt x="5930633" y="701281"/>
                  </a:lnTo>
                  <a:lnTo>
                    <a:pt x="5927915" y="748842"/>
                  </a:lnTo>
                  <a:lnTo>
                    <a:pt x="5919978" y="794321"/>
                  </a:lnTo>
                  <a:lnTo>
                    <a:pt x="5907062" y="837425"/>
                  </a:lnTo>
                  <a:lnTo>
                    <a:pt x="5889434" y="877862"/>
                  </a:lnTo>
                  <a:lnTo>
                    <a:pt x="5867374" y="915314"/>
                  </a:lnTo>
                  <a:lnTo>
                    <a:pt x="5841136" y="949490"/>
                  </a:lnTo>
                  <a:lnTo>
                    <a:pt x="5810999" y="980084"/>
                  </a:lnTo>
                  <a:lnTo>
                    <a:pt x="5777204" y="1006805"/>
                  </a:lnTo>
                  <a:lnTo>
                    <a:pt x="5740031" y="1029347"/>
                  </a:lnTo>
                  <a:lnTo>
                    <a:pt x="5699760" y="1047394"/>
                  </a:lnTo>
                  <a:lnTo>
                    <a:pt x="5656631" y="1060665"/>
                  </a:lnTo>
                  <a:lnTo>
                    <a:pt x="5610911" y="1068844"/>
                  </a:lnTo>
                  <a:lnTo>
                    <a:pt x="5562892" y="1071638"/>
                  </a:lnTo>
                  <a:lnTo>
                    <a:pt x="5515381" y="1068844"/>
                  </a:lnTo>
                  <a:lnTo>
                    <a:pt x="5470029" y="1060665"/>
                  </a:lnTo>
                  <a:lnTo>
                    <a:pt x="5427103" y="1047394"/>
                  </a:lnTo>
                  <a:lnTo>
                    <a:pt x="5386921" y="1029347"/>
                  </a:lnTo>
                  <a:lnTo>
                    <a:pt x="5349735" y="1006805"/>
                  </a:lnTo>
                  <a:lnTo>
                    <a:pt x="5315851" y="980084"/>
                  </a:lnTo>
                  <a:lnTo>
                    <a:pt x="5285562" y="949490"/>
                  </a:lnTo>
                  <a:lnTo>
                    <a:pt x="5259146" y="915314"/>
                  </a:lnTo>
                  <a:lnTo>
                    <a:pt x="5236883" y="877862"/>
                  </a:lnTo>
                  <a:lnTo>
                    <a:pt x="5219065" y="837425"/>
                  </a:lnTo>
                  <a:lnTo>
                    <a:pt x="5205996" y="794321"/>
                  </a:lnTo>
                  <a:lnTo>
                    <a:pt x="5197932" y="748842"/>
                  </a:lnTo>
                  <a:lnTo>
                    <a:pt x="5195189" y="701281"/>
                  </a:lnTo>
                  <a:lnTo>
                    <a:pt x="5197932" y="653732"/>
                  </a:lnTo>
                  <a:lnTo>
                    <a:pt x="5205996" y="608241"/>
                  </a:lnTo>
                  <a:lnTo>
                    <a:pt x="5219065" y="565137"/>
                  </a:lnTo>
                  <a:lnTo>
                    <a:pt x="5236883" y="524700"/>
                  </a:lnTo>
                  <a:lnTo>
                    <a:pt x="5259146" y="487248"/>
                  </a:lnTo>
                  <a:lnTo>
                    <a:pt x="5285562" y="453072"/>
                  </a:lnTo>
                  <a:lnTo>
                    <a:pt x="5315851" y="422478"/>
                  </a:lnTo>
                  <a:lnTo>
                    <a:pt x="5349735" y="395757"/>
                  </a:lnTo>
                  <a:lnTo>
                    <a:pt x="5386921" y="373227"/>
                  </a:lnTo>
                  <a:lnTo>
                    <a:pt x="5427103" y="355180"/>
                  </a:lnTo>
                  <a:lnTo>
                    <a:pt x="5470029" y="341909"/>
                  </a:lnTo>
                  <a:lnTo>
                    <a:pt x="5515381" y="333730"/>
                  </a:lnTo>
                  <a:lnTo>
                    <a:pt x="5562892" y="330936"/>
                  </a:lnTo>
                  <a:lnTo>
                    <a:pt x="5610911" y="333730"/>
                  </a:lnTo>
                  <a:lnTo>
                    <a:pt x="5656631" y="341909"/>
                  </a:lnTo>
                  <a:lnTo>
                    <a:pt x="5699760" y="355180"/>
                  </a:lnTo>
                  <a:lnTo>
                    <a:pt x="5740031" y="373227"/>
                  </a:lnTo>
                  <a:lnTo>
                    <a:pt x="5777204" y="395757"/>
                  </a:lnTo>
                  <a:lnTo>
                    <a:pt x="5810999" y="422478"/>
                  </a:lnTo>
                  <a:lnTo>
                    <a:pt x="5841136" y="453072"/>
                  </a:lnTo>
                  <a:lnTo>
                    <a:pt x="5867374" y="487248"/>
                  </a:lnTo>
                  <a:lnTo>
                    <a:pt x="5889434" y="524700"/>
                  </a:lnTo>
                  <a:lnTo>
                    <a:pt x="5907062" y="565137"/>
                  </a:lnTo>
                  <a:lnTo>
                    <a:pt x="5919978" y="608241"/>
                  </a:lnTo>
                  <a:lnTo>
                    <a:pt x="5927915" y="653732"/>
                  </a:lnTo>
                  <a:lnTo>
                    <a:pt x="5930633" y="701281"/>
                  </a:lnTo>
                  <a:lnTo>
                    <a:pt x="5930633" y="92608"/>
                  </a:lnTo>
                  <a:lnTo>
                    <a:pt x="5890742" y="71996"/>
                  </a:lnTo>
                  <a:lnTo>
                    <a:pt x="5848210" y="53428"/>
                  </a:lnTo>
                  <a:lnTo>
                    <a:pt x="5804090" y="37465"/>
                  </a:lnTo>
                  <a:lnTo>
                    <a:pt x="5758485" y="24218"/>
                  </a:lnTo>
                  <a:lnTo>
                    <a:pt x="5711456" y="13754"/>
                  </a:lnTo>
                  <a:lnTo>
                    <a:pt x="5663133" y="6172"/>
                  </a:lnTo>
                  <a:lnTo>
                    <a:pt x="5613578" y="1549"/>
                  </a:lnTo>
                  <a:lnTo>
                    <a:pt x="5562892" y="0"/>
                  </a:lnTo>
                  <a:lnTo>
                    <a:pt x="5512206" y="1549"/>
                  </a:lnTo>
                  <a:lnTo>
                    <a:pt x="5462663" y="6172"/>
                  </a:lnTo>
                  <a:lnTo>
                    <a:pt x="5414327" y="13754"/>
                  </a:lnTo>
                  <a:lnTo>
                    <a:pt x="5367312" y="24218"/>
                  </a:lnTo>
                  <a:lnTo>
                    <a:pt x="5321706" y="37465"/>
                  </a:lnTo>
                  <a:lnTo>
                    <a:pt x="5277586" y="53428"/>
                  </a:lnTo>
                  <a:lnTo>
                    <a:pt x="5235054" y="71996"/>
                  </a:lnTo>
                  <a:lnTo>
                    <a:pt x="5194211" y="93091"/>
                  </a:lnTo>
                  <a:lnTo>
                    <a:pt x="5155120" y="116611"/>
                  </a:lnTo>
                  <a:lnTo>
                    <a:pt x="5117909" y="142494"/>
                  </a:lnTo>
                  <a:lnTo>
                    <a:pt x="5082629" y="170624"/>
                  </a:lnTo>
                  <a:lnTo>
                    <a:pt x="5049405" y="200926"/>
                  </a:lnTo>
                  <a:lnTo>
                    <a:pt x="5018316" y="233299"/>
                  </a:lnTo>
                  <a:lnTo>
                    <a:pt x="4989449" y="267665"/>
                  </a:lnTo>
                  <a:lnTo>
                    <a:pt x="4962893" y="303936"/>
                  </a:lnTo>
                  <a:lnTo>
                    <a:pt x="4938750" y="342023"/>
                  </a:lnTo>
                  <a:lnTo>
                    <a:pt x="4917097" y="381825"/>
                  </a:lnTo>
                  <a:lnTo>
                    <a:pt x="4898047" y="423278"/>
                  </a:lnTo>
                  <a:lnTo>
                    <a:pt x="4881677" y="466267"/>
                  </a:lnTo>
                  <a:lnTo>
                    <a:pt x="4868075" y="510705"/>
                  </a:lnTo>
                  <a:lnTo>
                    <a:pt x="4857331" y="556526"/>
                  </a:lnTo>
                  <a:lnTo>
                    <a:pt x="4849546" y="603618"/>
                  </a:lnTo>
                  <a:lnTo>
                    <a:pt x="4844821" y="651891"/>
                  </a:lnTo>
                  <a:lnTo>
                    <a:pt x="4843221" y="701281"/>
                  </a:lnTo>
                  <a:lnTo>
                    <a:pt x="4844821" y="750671"/>
                  </a:lnTo>
                  <a:lnTo>
                    <a:pt x="4849546" y="798944"/>
                  </a:lnTo>
                  <a:lnTo>
                    <a:pt x="4857331" y="846048"/>
                  </a:lnTo>
                  <a:lnTo>
                    <a:pt x="4868075" y="891857"/>
                  </a:lnTo>
                  <a:lnTo>
                    <a:pt x="4881677" y="936307"/>
                  </a:lnTo>
                  <a:lnTo>
                    <a:pt x="4898047" y="979297"/>
                  </a:lnTo>
                  <a:lnTo>
                    <a:pt x="4917097" y="1020737"/>
                  </a:lnTo>
                  <a:lnTo>
                    <a:pt x="4938827" y="1060665"/>
                  </a:lnTo>
                  <a:lnTo>
                    <a:pt x="4962893" y="1098626"/>
                  </a:lnTo>
                  <a:lnTo>
                    <a:pt x="4989449" y="1134910"/>
                  </a:lnTo>
                  <a:lnTo>
                    <a:pt x="5018316" y="1169276"/>
                  </a:lnTo>
                  <a:lnTo>
                    <a:pt x="5049405" y="1201661"/>
                  </a:lnTo>
                  <a:lnTo>
                    <a:pt x="5082629" y="1231963"/>
                  </a:lnTo>
                  <a:lnTo>
                    <a:pt x="5117909" y="1260094"/>
                  </a:lnTo>
                  <a:lnTo>
                    <a:pt x="5155120" y="1285963"/>
                  </a:lnTo>
                  <a:lnTo>
                    <a:pt x="5194211" y="1309497"/>
                  </a:lnTo>
                  <a:lnTo>
                    <a:pt x="5235054" y="1330591"/>
                  </a:lnTo>
                  <a:lnTo>
                    <a:pt x="5277586" y="1349159"/>
                  </a:lnTo>
                  <a:lnTo>
                    <a:pt x="5321706" y="1365123"/>
                  </a:lnTo>
                  <a:lnTo>
                    <a:pt x="5367312" y="1378381"/>
                  </a:lnTo>
                  <a:lnTo>
                    <a:pt x="5414327" y="1388846"/>
                  </a:lnTo>
                  <a:lnTo>
                    <a:pt x="5462663" y="1396428"/>
                  </a:lnTo>
                  <a:lnTo>
                    <a:pt x="5512206" y="1401038"/>
                  </a:lnTo>
                  <a:lnTo>
                    <a:pt x="5562892" y="1402600"/>
                  </a:lnTo>
                  <a:lnTo>
                    <a:pt x="5613578" y="1401038"/>
                  </a:lnTo>
                  <a:lnTo>
                    <a:pt x="5663133" y="1396428"/>
                  </a:lnTo>
                  <a:lnTo>
                    <a:pt x="5711456" y="1388846"/>
                  </a:lnTo>
                  <a:lnTo>
                    <a:pt x="5758485" y="1378381"/>
                  </a:lnTo>
                  <a:lnTo>
                    <a:pt x="5804090" y="1365123"/>
                  </a:lnTo>
                  <a:lnTo>
                    <a:pt x="5848210" y="1349159"/>
                  </a:lnTo>
                  <a:lnTo>
                    <a:pt x="5890742" y="1330591"/>
                  </a:lnTo>
                  <a:lnTo>
                    <a:pt x="5931586" y="1309497"/>
                  </a:lnTo>
                  <a:lnTo>
                    <a:pt x="5970676" y="1285963"/>
                  </a:lnTo>
                  <a:lnTo>
                    <a:pt x="6007900" y="1260094"/>
                  </a:lnTo>
                  <a:lnTo>
                    <a:pt x="6043168" y="1231963"/>
                  </a:lnTo>
                  <a:lnTo>
                    <a:pt x="6076391" y="1201661"/>
                  </a:lnTo>
                  <a:lnTo>
                    <a:pt x="6107481" y="1169276"/>
                  </a:lnTo>
                  <a:lnTo>
                    <a:pt x="6136348" y="1134910"/>
                  </a:lnTo>
                  <a:lnTo>
                    <a:pt x="6162903" y="1098626"/>
                  </a:lnTo>
                  <a:lnTo>
                    <a:pt x="6180010" y="1071638"/>
                  </a:lnTo>
                  <a:lnTo>
                    <a:pt x="6187046" y="1060551"/>
                  </a:lnTo>
                  <a:lnTo>
                    <a:pt x="6208687" y="1020737"/>
                  </a:lnTo>
                  <a:lnTo>
                    <a:pt x="6227737" y="979297"/>
                  </a:lnTo>
                  <a:lnTo>
                    <a:pt x="6244107" y="936307"/>
                  </a:lnTo>
                  <a:lnTo>
                    <a:pt x="6257709" y="891857"/>
                  </a:lnTo>
                  <a:lnTo>
                    <a:pt x="6268453" y="846048"/>
                  </a:lnTo>
                  <a:lnTo>
                    <a:pt x="6276225" y="798944"/>
                  </a:lnTo>
                  <a:lnTo>
                    <a:pt x="6280963" y="750671"/>
                  </a:lnTo>
                  <a:lnTo>
                    <a:pt x="6282563" y="701281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336115" y="9494831"/>
            <a:ext cx="1431925" cy="1402715"/>
          </a:xfrm>
          <a:custGeom>
            <a:avLst/>
            <a:gdLst/>
            <a:ahLst/>
            <a:cxnLst/>
            <a:rect l="l" t="t" r="r" b="b"/>
            <a:pathLst>
              <a:path w="1431925" h="1402715">
                <a:moveTo>
                  <a:pt x="654021" y="0"/>
                </a:moveTo>
                <a:lnTo>
                  <a:pt x="605911" y="1696"/>
                </a:lnTo>
                <a:lnTo>
                  <a:pt x="558936" y="6717"/>
                </a:lnTo>
                <a:lnTo>
                  <a:pt x="513190" y="14962"/>
                </a:lnTo>
                <a:lnTo>
                  <a:pt x="468766" y="26329"/>
                </a:lnTo>
                <a:lnTo>
                  <a:pt x="425758" y="40719"/>
                </a:lnTo>
                <a:lnTo>
                  <a:pt x="384259" y="58029"/>
                </a:lnTo>
                <a:lnTo>
                  <a:pt x="344361" y="78159"/>
                </a:lnTo>
                <a:lnTo>
                  <a:pt x="306159" y="101008"/>
                </a:lnTo>
                <a:lnTo>
                  <a:pt x="269746" y="126475"/>
                </a:lnTo>
                <a:lnTo>
                  <a:pt x="235214" y="154458"/>
                </a:lnTo>
                <a:lnTo>
                  <a:pt x="202658" y="184857"/>
                </a:lnTo>
                <a:lnTo>
                  <a:pt x="172170" y="217570"/>
                </a:lnTo>
                <a:lnTo>
                  <a:pt x="143844" y="252497"/>
                </a:lnTo>
                <a:lnTo>
                  <a:pt x="117773" y="289537"/>
                </a:lnTo>
                <a:lnTo>
                  <a:pt x="94050" y="328588"/>
                </a:lnTo>
                <a:lnTo>
                  <a:pt x="72769" y="369549"/>
                </a:lnTo>
                <a:lnTo>
                  <a:pt x="54022" y="412320"/>
                </a:lnTo>
                <a:lnTo>
                  <a:pt x="37904" y="456800"/>
                </a:lnTo>
                <a:lnTo>
                  <a:pt x="24507" y="502887"/>
                </a:lnTo>
                <a:lnTo>
                  <a:pt x="13925" y="550480"/>
                </a:lnTo>
                <a:lnTo>
                  <a:pt x="6251" y="599478"/>
                </a:lnTo>
                <a:lnTo>
                  <a:pt x="1578" y="649781"/>
                </a:lnTo>
                <a:lnTo>
                  <a:pt x="0" y="701287"/>
                </a:lnTo>
                <a:lnTo>
                  <a:pt x="1578" y="752795"/>
                </a:lnTo>
                <a:lnTo>
                  <a:pt x="6251" y="803099"/>
                </a:lnTo>
                <a:lnTo>
                  <a:pt x="13925" y="852099"/>
                </a:lnTo>
                <a:lnTo>
                  <a:pt x="24507" y="899694"/>
                </a:lnTo>
                <a:lnTo>
                  <a:pt x="37904" y="945782"/>
                </a:lnTo>
                <a:lnTo>
                  <a:pt x="54022" y="990263"/>
                </a:lnTo>
                <a:lnTo>
                  <a:pt x="72769" y="1033036"/>
                </a:lnTo>
                <a:lnTo>
                  <a:pt x="94050" y="1074000"/>
                </a:lnTo>
                <a:lnTo>
                  <a:pt x="117773" y="1113052"/>
                </a:lnTo>
                <a:lnTo>
                  <a:pt x="143844" y="1150094"/>
                </a:lnTo>
                <a:lnTo>
                  <a:pt x="172170" y="1185023"/>
                </a:lnTo>
                <a:lnTo>
                  <a:pt x="202658" y="1217738"/>
                </a:lnTo>
                <a:lnTo>
                  <a:pt x="235214" y="1248138"/>
                </a:lnTo>
                <a:lnTo>
                  <a:pt x="269746" y="1276123"/>
                </a:lnTo>
                <a:lnTo>
                  <a:pt x="306159" y="1301591"/>
                </a:lnTo>
                <a:lnTo>
                  <a:pt x="344361" y="1324441"/>
                </a:lnTo>
                <a:lnTo>
                  <a:pt x="384259" y="1344572"/>
                </a:lnTo>
                <a:lnTo>
                  <a:pt x="425758" y="1361884"/>
                </a:lnTo>
                <a:lnTo>
                  <a:pt x="468766" y="1376274"/>
                </a:lnTo>
                <a:lnTo>
                  <a:pt x="513190" y="1387643"/>
                </a:lnTo>
                <a:lnTo>
                  <a:pt x="558936" y="1395888"/>
                </a:lnTo>
                <a:lnTo>
                  <a:pt x="605911" y="1400910"/>
                </a:lnTo>
                <a:lnTo>
                  <a:pt x="654021" y="1402606"/>
                </a:lnTo>
                <a:lnTo>
                  <a:pt x="707435" y="1400271"/>
                </a:lnTo>
                <a:lnTo>
                  <a:pt x="758878" y="1393381"/>
                </a:lnTo>
                <a:lnTo>
                  <a:pt x="808271" y="1382110"/>
                </a:lnTo>
                <a:lnTo>
                  <a:pt x="855537" y="1366630"/>
                </a:lnTo>
                <a:lnTo>
                  <a:pt x="900596" y="1347117"/>
                </a:lnTo>
                <a:lnTo>
                  <a:pt x="943370" y="1323742"/>
                </a:lnTo>
                <a:lnTo>
                  <a:pt x="983781" y="1296680"/>
                </a:lnTo>
                <a:lnTo>
                  <a:pt x="1021748" y="1266105"/>
                </a:lnTo>
                <a:lnTo>
                  <a:pt x="1057194" y="1232188"/>
                </a:lnTo>
                <a:lnTo>
                  <a:pt x="1090040" y="1195104"/>
                </a:lnTo>
                <a:lnTo>
                  <a:pt x="1431485" y="1195104"/>
                </a:lnTo>
                <a:lnTo>
                  <a:pt x="1431485" y="1071653"/>
                </a:lnTo>
                <a:lnTo>
                  <a:pt x="719674" y="1071653"/>
                </a:lnTo>
                <a:lnTo>
                  <a:pt x="672165" y="1068859"/>
                </a:lnTo>
                <a:lnTo>
                  <a:pt x="626808" y="1060677"/>
                </a:lnTo>
                <a:lnTo>
                  <a:pt x="583891" y="1047409"/>
                </a:lnTo>
                <a:lnTo>
                  <a:pt x="543698" y="1029356"/>
                </a:lnTo>
                <a:lnTo>
                  <a:pt x="506519" y="1006820"/>
                </a:lnTo>
                <a:lnTo>
                  <a:pt x="472639" y="980102"/>
                </a:lnTo>
                <a:lnTo>
                  <a:pt x="442346" y="949503"/>
                </a:lnTo>
                <a:lnTo>
                  <a:pt x="415926" y="915324"/>
                </a:lnTo>
                <a:lnTo>
                  <a:pt x="393666" y="877868"/>
                </a:lnTo>
                <a:lnTo>
                  <a:pt x="375853" y="837434"/>
                </a:lnTo>
                <a:lnTo>
                  <a:pt x="362775" y="794325"/>
                </a:lnTo>
                <a:lnTo>
                  <a:pt x="354717" y="748843"/>
                </a:lnTo>
                <a:lnTo>
                  <a:pt x="351968" y="701287"/>
                </a:lnTo>
                <a:lnTo>
                  <a:pt x="354717" y="653732"/>
                </a:lnTo>
                <a:lnTo>
                  <a:pt x="362775" y="608250"/>
                </a:lnTo>
                <a:lnTo>
                  <a:pt x="375853" y="565143"/>
                </a:lnTo>
                <a:lnTo>
                  <a:pt x="393666" y="524711"/>
                </a:lnTo>
                <a:lnTo>
                  <a:pt x="415926" y="487257"/>
                </a:lnTo>
                <a:lnTo>
                  <a:pt x="442346" y="453081"/>
                </a:lnTo>
                <a:lnTo>
                  <a:pt x="472639" y="422484"/>
                </a:lnTo>
                <a:lnTo>
                  <a:pt x="506519" y="395768"/>
                </a:lnTo>
                <a:lnTo>
                  <a:pt x="543698" y="373234"/>
                </a:lnTo>
                <a:lnTo>
                  <a:pt x="583891" y="355183"/>
                </a:lnTo>
                <a:lnTo>
                  <a:pt x="626808" y="341917"/>
                </a:lnTo>
                <a:lnTo>
                  <a:pt x="672165" y="333736"/>
                </a:lnTo>
                <a:lnTo>
                  <a:pt x="719674" y="330942"/>
                </a:lnTo>
                <a:lnTo>
                  <a:pt x="1431485" y="330942"/>
                </a:lnTo>
                <a:lnTo>
                  <a:pt x="1431485" y="207491"/>
                </a:lnTo>
                <a:lnTo>
                  <a:pt x="1090040" y="207491"/>
                </a:lnTo>
                <a:lnTo>
                  <a:pt x="1057194" y="170407"/>
                </a:lnTo>
                <a:lnTo>
                  <a:pt x="1021748" y="136492"/>
                </a:lnTo>
                <a:lnTo>
                  <a:pt x="983781" y="105917"/>
                </a:lnTo>
                <a:lnTo>
                  <a:pt x="943370" y="78856"/>
                </a:lnTo>
                <a:lnTo>
                  <a:pt x="900596" y="55483"/>
                </a:lnTo>
                <a:lnTo>
                  <a:pt x="855537" y="35971"/>
                </a:lnTo>
                <a:lnTo>
                  <a:pt x="808271" y="20494"/>
                </a:lnTo>
                <a:lnTo>
                  <a:pt x="758878" y="9224"/>
                </a:lnTo>
                <a:lnTo>
                  <a:pt x="707435" y="2334"/>
                </a:lnTo>
                <a:lnTo>
                  <a:pt x="654021" y="0"/>
                </a:lnTo>
                <a:close/>
              </a:path>
              <a:path w="1431925" h="1402715">
                <a:moveTo>
                  <a:pt x="1431485" y="1195104"/>
                </a:moveTo>
                <a:lnTo>
                  <a:pt x="1090040" y="1195104"/>
                </a:lnTo>
                <a:lnTo>
                  <a:pt x="1090040" y="1371068"/>
                </a:lnTo>
                <a:lnTo>
                  <a:pt x="1431485" y="1371068"/>
                </a:lnTo>
                <a:lnTo>
                  <a:pt x="1431485" y="1195104"/>
                </a:lnTo>
                <a:close/>
              </a:path>
              <a:path w="1431925" h="1402715">
                <a:moveTo>
                  <a:pt x="1431485" y="330942"/>
                </a:moveTo>
                <a:lnTo>
                  <a:pt x="719674" y="330942"/>
                </a:lnTo>
                <a:lnTo>
                  <a:pt x="767746" y="333736"/>
                </a:lnTo>
                <a:lnTo>
                  <a:pt x="813581" y="341917"/>
                </a:lnTo>
                <a:lnTo>
                  <a:pt x="856898" y="355183"/>
                </a:lnTo>
                <a:lnTo>
                  <a:pt x="897417" y="373234"/>
                </a:lnTo>
                <a:lnTo>
                  <a:pt x="934860" y="395768"/>
                </a:lnTo>
                <a:lnTo>
                  <a:pt x="968945" y="422484"/>
                </a:lnTo>
                <a:lnTo>
                  <a:pt x="999393" y="453081"/>
                </a:lnTo>
                <a:lnTo>
                  <a:pt x="1025925" y="487257"/>
                </a:lnTo>
                <a:lnTo>
                  <a:pt x="1048260" y="524711"/>
                </a:lnTo>
                <a:lnTo>
                  <a:pt x="1066119" y="565143"/>
                </a:lnTo>
                <a:lnTo>
                  <a:pt x="1079222" y="608250"/>
                </a:lnTo>
                <a:lnTo>
                  <a:pt x="1087288" y="653732"/>
                </a:lnTo>
                <a:lnTo>
                  <a:pt x="1090040" y="701287"/>
                </a:lnTo>
                <a:lnTo>
                  <a:pt x="1087288" y="748843"/>
                </a:lnTo>
                <a:lnTo>
                  <a:pt x="1079222" y="794325"/>
                </a:lnTo>
                <a:lnTo>
                  <a:pt x="1066119" y="837434"/>
                </a:lnTo>
                <a:lnTo>
                  <a:pt x="1048260" y="877868"/>
                </a:lnTo>
                <a:lnTo>
                  <a:pt x="1025925" y="915324"/>
                </a:lnTo>
                <a:lnTo>
                  <a:pt x="999393" y="949503"/>
                </a:lnTo>
                <a:lnTo>
                  <a:pt x="968945" y="980102"/>
                </a:lnTo>
                <a:lnTo>
                  <a:pt x="934860" y="1006820"/>
                </a:lnTo>
                <a:lnTo>
                  <a:pt x="897417" y="1029356"/>
                </a:lnTo>
                <a:lnTo>
                  <a:pt x="856898" y="1047409"/>
                </a:lnTo>
                <a:lnTo>
                  <a:pt x="813581" y="1060677"/>
                </a:lnTo>
                <a:lnTo>
                  <a:pt x="767746" y="1068859"/>
                </a:lnTo>
                <a:lnTo>
                  <a:pt x="719674" y="1071653"/>
                </a:lnTo>
                <a:lnTo>
                  <a:pt x="1431485" y="1071653"/>
                </a:lnTo>
                <a:lnTo>
                  <a:pt x="1431485" y="330942"/>
                </a:lnTo>
                <a:close/>
              </a:path>
              <a:path w="1431925" h="1402715">
                <a:moveTo>
                  <a:pt x="1431485" y="31506"/>
                </a:moveTo>
                <a:lnTo>
                  <a:pt x="1090040" y="31506"/>
                </a:lnTo>
                <a:lnTo>
                  <a:pt x="1090040" y="207491"/>
                </a:lnTo>
                <a:lnTo>
                  <a:pt x="1431485" y="207491"/>
                </a:lnTo>
                <a:lnTo>
                  <a:pt x="1431485" y="31506"/>
                </a:lnTo>
                <a:close/>
              </a:path>
            </a:pathLst>
          </a:custGeom>
          <a:solidFill>
            <a:srgbClr val="0A1C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053843" y="9494831"/>
            <a:ext cx="1289685" cy="1371600"/>
          </a:xfrm>
          <a:custGeom>
            <a:avLst/>
            <a:gdLst/>
            <a:ahLst/>
            <a:cxnLst/>
            <a:rect l="l" t="t" r="r" b="b"/>
            <a:pathLst>
              <a:path w="1289685" h="1371600">
                <a:moveTo>
                  <a:pt x="766950" y="0"/>
                </a:moveTo>
                <a:lnTo>
                  <a:pt x="715043" y="2040"/>
                </a:lnTo>
                <a:lnTo>
                  <a:pt x="664963" y="8130"/>
                </a:lnTo>
                <a:lnTo>
                  <a:pt x="616804" y="18223"/>
                </a:lnTo>
                <a:lnTo>
                  <a:pt x="570661" y="32271"/>
                </a:lnTo>
                <a:lnTo>
                  <a:pt x="526630" y="50227"/>
                </a:lnTo>
                <a:lnTo>
                  <a:pt x="484805" y="72044"/>
                </a:lnTo>
                <a:lnTo>
                  <a:pt x="445279" y="97675"/>
                </a:lnTo>
                <a:lnTo>
                  <a:pt x="408150" y="127072"/>
                </a:lnTo>
                <a:lnTo>
                  <a:pt x="373510" y="160189"/>
                </a:lnTo>
                <a:lnTo>
                  <a:pt x="341455" y="196978"/>
                </a:lnTo>
                <a:lnTo>
                  <a:pt x="341455" y="31506"/>
                </a:lnTo>
                <a:lnTo>
                  <a:pt x="0" y="31506"/>
                </a:lnTo>
                <a:lnTo>
                  <a:pt x="0" y="1371068"/>
                </a:lnTo>
                <a:lnTo>
                  <a:pt x="341455" y="1371068"/>
                </a:lnTo>
                <a:lnTo>
                  <a:pt x="341455" y="635624"/>
                </a:lnTo>
                <a:lnTo>
                  <a:pt x="344533" y="587085"/>
                </a:lnTo>
                <a:lnTo>
                  <a:pt x="353579" y="541933"/>
                </a:lnTo>
                <a:lnTo>
                  <a:pt x="368308" y="500428"/>
                </a:lnTo>
                <a:lnTo>
                  <a:pt x="388436" y="462831"/>
                </a:lnTo>
                <a:lnTo>
                  <a:pt x="413678" y="429402"/>
                </a:lnTo>
                <a:lnTo>
                  <a:pt x="443752" y="400402"/>
                </a:lnTo>
                <a:lnTo>
                  <a:pt x="478372" y="376091"/>
                </a:lnTo>
                <a:lnTo>
                  <a:pt x="517255" y="356729"/>
                </a:lnTo>
                <a:lnTo>
                  <a:pt x="560117" y="342577"/>
                </a:lnTo>
                <a:lnTo>
                  <a:pt x="606673" y="333894"/>
                </a:lnTo>
                <a:lnTo>
                  <a:pt x="656639" y="330942"/>
                </a:lnTo>
                <a:lnTo>
                  <a:pt x="707565" y="334433"/>
                </a:lnTo>
                <a:lnTo>
                  <a:pt x="754536" y="344684"/>
                </a:lnTo>
                <a:lnTo>
                  <a:pt x="797221" y="361364"/>
                </a:lnTo>
                <a:lnTo>
                  <a:pt x="835290" y="384143"/>
                </a:lnTo>
                <a:lnTo>
                  <a:pt x="868410" y="412691"/>
                </a:lnTo>
                <a:lnTo>
                  <a:pt x="896252" y="446676"/>
                </a:lnTo>
                <a:lnTo>
                  <a:pt x="918483" y="485768"/>
                </a:lnTo>
                <a:lnTo>
                  <a:pt x="934772" y="529636"/>
                </a:lnTo>
                <a:lnTo>
                  <a:pt x="944789" y="577950"/>
                </a:lnTo>
                <a:lnTo>
                  <a:pt x="948201" y="630378"/>
                </a:lnTo>
                <a:lnTo>
                  <a:pt x="948201" y="1371068"/>
                </a:lnTo>
                <a:lnTo>
                  <a:pt x="1289646" y="1371068"/>
                </a:lnTo>
                <a:lnTo>
                  <a:pt x="1289646" y="520067"/>
                </a:lnTo>
                <a:lnTo>
                  <a:pt x="1287742" y="468571"/>
                </a:lnTo>
                <a:lnTo>
                  <a:pt x="1282098" y="419215"/>
                </a:lnTo>
                <a:lnTo>
                  <a:pt x="1272816" y="372098"/>
                </a:lnTo>
                <a:lnTo>
                  <a:pt x="1260000" y="327315"/>
                </a:lnTo>
                <a:lnTo>
                  <a:pt x="1243753" y="284965"/>
                </a:lnTo>
                <a:lnTo>
                  <a:pt x="1224176" y="245144"/>
                </a:lnTo>
                <a:lnTo>
                  <a:pt x="1201372" y="207950"/>
                </a:lnTo>
                <a:lnTo>
                  <a:pt x="1175445" y="173480"/>
                </a:lnTo>
                <a:lnTo>
                  <a:pt x="1146496" y="141832"/>
                </a:lnTo>
                <a:lnTo>
                  <a:pt x="1114629" y="113102"/>
                </a:lnTo>
                <a:lnTo>
                  <a:pt x="1079946" y="87387"/>
                </a:lnTo>
                <a:lnTo>
                  <a:pt x="1042550" y="64786"/>
                </a:lnTo>
                <a:lnTo>
                  <a:pt x="1002544" y="45396"/>
                </a:lnTo>
                <a:lnTo>
                  <a:pt x="960030" y="29312"/>
                </a:lnTo>
                <a:lnTo>
                  <a:pt x="915111" y="16634"/>
                </a:lnTo>
                <a:lnTo>
                  <a:pt x="867889" y="7457"/>
                </a:lnTo>
                <a:lnTo>
                  <a:pt x="818468" y="1880"/>
                </a:lnTo>
                <a:lnTo>
                  <a:pt x="766950" y="0"/>
                </a:lnTo>
                <a:close/>
              </a:path>
            </a:pathLst>
          </a:custGeom>
          <a:solidFill>
            <a:srgbClr val="0A1C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66676" y="9494831"/>
            <a:ext cx="1431925" cy="1402715"/>
          </a:xfrm>
          <a:custGeom>
            <a:avLst/>
            <a:gdLst/>
            <a:ahLst/>
            <a:cxnLst/>
            <a:rect l="l" t="t" r="r" b="b"/>
            <a:pathLst>
              <a:path w="1431925" h="1402715">
                <a:moveTo>
                  <a:pt x="719674" y="0"/>
                </a:moveTo>
                <a:lnTo>
                  <a:pt x="668993" y="1558"/>
                </a:lnTo>
                <a:lnTo>
                  <a:pt x="619443" y="6174"/>
                </a:lnTo>
                <a:lnTo>
                  <a:pt x="571114" y="13758"/>
                </a:lnTo>
                <a:lnTo>
                  <a:pt x="524099" y="24221"/>
                </a:lnTo>
                <a:lnTo>
                  <a:pt x="478488" y="37476"/>
                </a:lnTo>
                <a:lnTo>
                  <a:pt x="434372" y="53432"/>
                </a:lnTo>
                <a:lnTo>
                  <a:pt x="391843" y="72001"/>
                </a:lnTo>
                <a:lnTo>
                  <a:pt x="350991" y="93094"/>
                </a:lnTo>
                <a:lnTo>
                  <a:pt x="311909" y="116622"/>
                </a:lnTo>
                <a:lnTo>
                  <a:pt x="274687" y="142496"/>
                </a:lnTo>
                <a:lnTo>
                  <a:pt x="239417" y="170627"/>
                </a:lnTo>
                <a:lnTo>
                  <a:pt x="206190" y="200927"/>
                </a:lnTo>
                <a:lnTo>
                  <a:pt x="175096" y="233306"/>
                </a:lnTo>
                <a:lnTo>
                  <a:pt x="146228" y="267675"/>
                </a:lnTo>
                <a:lnTo>
                  <a:pt x="119676" y="303946"/>
                </a:lnTo>
                <a:lnTo>
                  <a:pt x="95532" y="342030"/>
                </a:lnTo>
                <a:lnTo>
                  <a:pt x="73886" y="381837"/>
                </a:lnTo>
                <a:lnTo>
                  <a:pt x="54831" y="423280"/>
                </a:lnTo>
                <a:lnTo>
                  <a:pt x="38457" y="466268"/>
                </a:lnTo>
                <a:lnTo>
                  <a:pt x="24856" y="510713"/>
                </a:lnTo>
                <a:lnTo>
                  <a:pt x="14118" y="556527"/>
                </a:lnTo>
                <a:lnTo>
                  <a:pt x="6335" y="603620"/>
                </a:lnTo>
                <a:lnTo>
                  <a:pt x="1599" y="651903"/>
                </a:lnTo>
                <a:lnTo>
                  <a:pt x="0" y="701287"/>
                </a:lnTo>
                <a:lnTo>
                  <a:pt x="1599" y="750672"/>
                </a:lnTo>
                <a:lnTo>
                  <a:pt x="6335" y="798955"/>
                </a:lnTo>
                <a:lnTo>
                  <a:pt x="14118" y="846049"/>
                </a:lnTo>
                <a:lnTo>
                  <a:pt x="24856" y="891863"/>
                </a:lnTo>
                <a:lnTo>
                  <a:pt x="38457" y="936310"/>
                </a:lnTo>
                <a:lnTo>
                  <a:pt x="54831" y="979299"/>
                </a:lnTo>
                <a:lnTo>
                  <a:pt x="73886" y="1020743"/>
                </a:lnTo>
                <a:lnTo>
                  <a:pt x="95532" y="1060552"/>
                </a:lnTo>
                <a:lnTo>
                  <a:pt x="119676" y="1098638"/>
                </a:lnTo>
                <a:lnTo>
                  <a:pt x="146228" y="1134911"/>
                </a:lnTo>
                <a:lnTo>
                  <a:pt x="175096" y="1169282"/>
                </a:lnTo>
                <a:lnTo>
                  <a:pt x="206190" y="1201663"/>
                </a:lnTo>
                <a:lnTo>
                  <a:pt x="239417" y="1231965"/>
                </a:lnTo>
                <a:lnTo>
                  <a:pt x="274687" y="1260098"/>
                </a:lnTo>
                <a:lnTo>
                  <a:pt x="311909" y="1285974"/>
                </a:lnTo>
                <a:lnTo>
                  <a:pt x="350991" y="1309504"/>
                </a:lnTo>
                <a:lnTo>
                  <a:pt x="391843" y="1330598"/>
                </a:lnTo>
                <a:lnTo>
                  <a:pt x="434372" y="1349169"/>
                </a:lnTo>
                <a:lnTo>
                  <a:pt x="478488" y="1365126"/>
                </a:lnTo>
                <a:lnTo>
                  <a:pt x="524099" y="1378382"/>
                </a:lnTo>
                <a:lnTo>
                  <a:pt x="571114" y="1388846"/>
                </a:lnTo>
                <a:lnTo>
                  <a:pt x="619443" y="1396431"/>
                </a:lnTo>
                <a:lnTo>
                  <a:pt x="668993" y="1401048"/>
                </a:lnTo>
                <a:lnTo>
                  <a:pt x="719674" y="1402606"/>
                </a:lnTo>
                <a:lnTo>
                  <a:pt x="770015" y="1401058"/>
                </a:lnTo>
                <a:lnTo>
                  <a:pt x="819255" y="1396473"/>
                </a:lnTo>
                <a:lnTo>
                  <a:pt x="867302" y="1388939"/>
                </a:lnTo>
                <a:lnTo>
                  <a:pt x="914065" y="1378547"/>
                </a:lnTo>
                <a:lnTo>
                  <a:pt x="959451" y="1365383"/>
                </a:lnTo>
                <a:lnTo>
                  <a:pt x="1003368" y="1349538"/>
                </a:lnTo>
                <a:lnTo>
                  <a:pt x="1045725" y="1331099"/>
                </a:lnTo>
                <a:lnTo>
                  <a:pt x="1086431" y="1310156"/>
                </a:lnTo>
                <a:lnTo>
                  <a:pt x="1125393" y="1286798"/>
                </a:lnTo>
                <a:lnTo>
                  <a:pt x="1162520" y="1261113"/>
                </a:lnTo>
                <a:lnTo>
                  <a:pt x="1197720" y="1233190"/>
                </a:lnTo>
                <a:lnTo>
                  <a:pt x="1230900" y="1203117"/>
                </a:lnTo>
                <a:lnTo>
                  <a:pt x="1261971" y="1170985"/>
                </a:lnTo>
                <a:lnTo>
                  <a:pt x="1290838" y="1136881"/>
                </a:lnTo>
                <a:lnTo>
                  <a:pt x="1317412" y="1100894"/>
                </a:lnTo>
                <a:lnTo>
                  <a:pt x="1341600" y="1063113"/>
                </a:lnTo>
                <a:lnTo>
                  <a:pt x="1363310" y="1023626"/>
                </a:lnTo>
                <a:lnTo>
                  <a:pt x="1382451" y="982524"/>
                </a:lnTo>
                <a:lnTo>
                  <a:pt x="1398931" y="939893"/>
                </a:lnTo>
                <a:lnTo>
                  <a:pt x="1412657" y="895824"/>
                </a:lnTo>
                <a:lnTo>
                  <a:pt x="1423539" y="850404"/>
                </a:lnTo>
                <a:lnTo>
                  <a:pt x="1431485" y="803724"/>
                </a:lnTo>
                <a:lnTo>
                  <a:pt x="1076888" y="803724"/>
                </a:lnTo>
                <a:lnTo>
                  <a:pt x="1061428" y="849519"/>
                </a:lnTo>
                <a:lnTo>
                  <a:pt x="1040499" y="892101"/>
                </a:lnTo>
                <a:lnTo>
                  <a:pt x="1014464" y="931090"/>
                </a:lnTo>
                <a:lnTo>
                  <a:pt x="983686" y="966109"/>
                </a:lnTo>
                <a:lnTo>
                  <a:pt x="948526" y="996778"/>
                </a:lnTo>
                <a:lnTo>
                  <a:pt x="909346" y="1022720"/>
                </a:lnTo>
                <a:lnTo>
                  <a:pt x="866509" y="1043556"/>
                </a:lnTo>
                <a:lnTo>
                  <a:pt x="820376" y="1058907"/>
                </a:lnTo>
                <a:lnTo>
                  <a:pt x="771311" y="1068395"/>
                </a:lnTo>
                <a:lnTo>
                  <a:pt x="719674" y="1071642"/>
                </a:lnTo>
                <a:lnTo>
                  <a:pt x="672165" y="1068848"/>
                </a:lnTo>
                <a:lnTo>
                  <a:pt x="626808" y="1060667"/>
                </a:lnTo>
                <a:lnTo>
                  <a:pt x="583891" y="1047400"/>
                </a:lnTo>
                <a:lnTo>
                  <a:pt x="543698" y="1029348"/>
                </a:lnTo>
                <a:lnTo>
                  <a:pt x="506519" y="1006813"/>
                </a:lnTo>
                <a:lnTo>
                  <a:pt x="472639" y="980096"/>
                </a:lnTo>
                <a:lnTo>
                  <a:pt x="442346" y="949498"/>
                </a:lnTo>
                <a:lnTo>
                  <a:pt x="415926" y="915321"/>
                </a:lnTo>
                <a:lnTo>
                  <a:pt x="393666" y="877865"/>
                </a:lnTo>
                <a:lnTo>
                  <a:pt x="375853" y="837433"/>
                </a:lnTo>
                <a:lnTo>
                  <a:pt x="362775" y="794325"/>
                </a:lnTo>
                <a:lnTo>
                  <a:pt x="354717" y="748842"/>
                </a:lnTo>
                <a:lnTo>
                  <a:pt x="351968" y="701287"/>
                </a:lnTo>
                <a:lnTo>
                  <a:pt x="354717" y="653732"/>
                </a:lnTo>
                <a:lnTo>
                  <a:pt x="362775" y="608250"/>
                </a:lnTo>
                <a:lnTo>
                  <a:pt x="375853" y="565143"/>
                </a:lnTo>
                <a:lnTo>
                  <a:pt x="393666" y="524711"/>
                </a:lnTo>
                <a:lnTo>
                  <a:pt x="415926" y="487257"/>
                </a:lnTo>
                <a:lnTo>
                  <a:pt x="442346" y="453081"/>
                </a:lnTo>
                <a:lnTo>
                  <a:pt x="472639" y="422484"/>
                </a:lnTo>
                <a:lnTo>
                  <a:pt x="506519" y="395768"/>
                </a:lnTo>
                <a:lnTo>
                  <a:pt x="543698" y="373234"/>
                </a:lnTo>
                <a:lnTo>
                  <a:pt x="583891" y="355183"/>
                </a:lnTo>
                <a:lnTo>
                  <a:pt x="626808" y="341917"/>
                </a:lnTo>
                <a:lnTo>
                  <a:pt x="672165" y="333736"/>
                </a:lnTo>
                <a:lnTo>
                  <a:pt x="719674" y="330942"/>
                </a:lnTo>
                <a:lnTo>
                  <a:pt x="771311" y="334189"/>
                </a:lnTo>
                <a:lnTo>
                  <a:pt x="820376" y="343676"/>
                </a:lnTo>
                <a:lnTo>
                  <a:pt x="866509" y="359027"/>
                </a:lnTo>
                <a:lnTo>
                  <a:pt x="909346" y="379861"/>
                </a:lnTo>
                <a:lnTo>
                  <a:pt x="948526" y="405801"/>
                </a:lnTo>
                <a:lnTo>
                  <a:pt x="983686" y="436469"/>
                </a:lnTo>
                <a:lnTo>
                  <a:pt x="1014464" y="471486"/>
                </a:lnTo>
                <a:lnTo>
                  <a:pt x="1040499" y="510475"/>
                </a:lnTo>
                <a:lnTo>
                  <a:pt x="1061428" y="553055"/>
                </a:lnTo>
                <a:lnTo>
                  <a:pt x="1076888" y="598850"/>
                </a:lnTo>
                <a:lnTo>
                  <a:pt x="1431485" y="598850"/>
                </a:lnTo>
                <a:lnTo>
                  <a:pt x="1423539" y="552174"/>
                </a:lnTo>
                <a:lnTo>
                  <a:pt x="1412657" y="506758"/>
                </a:lnTo>
                <a:lnTo>
                  <a:pt x="1398931" y="462692"/>
                </a:lnTo>
                <a:lnTo>
                  <a:pt x="1382451" y="420065"/>
                </a:lnTo>
                <a:lnTo>
                  <a:pt x="1363310" y="378965"/>
                </a:lnTo>
                <a:lnTo>
                  <a:pt x="1341600" y="339481"/>
                </a:lnTo>
                <a:lnTo>
                  <a:pt x="1317412" y="301702"/>
                </a:lnTo>
                <a:lnTo>
                  <a:pt x="1290838" y="265717"/>
                </a:lnTo>
                <a:lnTo>
                  <a:pt x="1261971" y="231614"/>
                </a:lnTo>
                <a:lnTo>
                  <a:pt x="1230900" y="199483"/>
                </a:lnTo>
                <a:lnTo>
                  <a:pt x="1197720" y="169412"/>
                </a:lnTo>
                <a:lnTo>
                  <a:pt x="1162520" y="141490"/>
                </a:lnTo>
                <a:lnTo>
                  <a:pt x="1125393" y="115805"/>
                </a:lnTo>
                <a:lnTo>
                  <a:pt x="1086431" y="92448"/>
                </a:lnTo>
                <a:lnTo>
                  <a:pt x="1045725" y="71505"/>
                </a:lnTo>
                <a:lnTo>
                  <a:pt x="1003368" y="53067"/>
                </a:lnTo>
                <a:lnTo>
                  <a:pt x="959451" y="37222"/>
                </a:lnTo>
                <a:lnTo>
                  <a:pt x="914065" y="24059"/>
                </a:lnTo>
                <a:lnTo>
                  <a:pt x="867302" y="13666"/>
                </a:lnTo>
                <a:lnTo>
                  <a:pt x="819255" y="6133"/>
                </a:lnTo>
                <a:lnTo>
                  <a:pt x="770015" y="1548"/>
                </a:lnTo>
                <a:lnTo>
                  <a:pt x="719674" y="0"/>
                </a:lnTo>
                <a:close/>
              </a:path>
            </a:pathLst>
          </a:custGeom>
          <a:solidFill>
            <a:srgbClr val="0A1C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79287" y="9494831"/>
            <a:ext cx="1439545" cy="1402715"/>
          </a:xfrm>
          <a:custGeom>
            <a:avLst/>
            <a:gdLst/>
            <a:ahLst/>
            <a:cxnLst/>
            <a:rect l="l" t="t" r="r" b="b"/>
            <a:pathLst>
              <a:path w="1439545" h="1402715">
                <a:moveTo>
                  <a:pt x="719674" y="0"/>
                </a:moveTo>
                <a:lnTo>
                  <a:pt x="668993" y="1558"/>
                </a:lnTo>
                <a:lnTo>
                  <a:pt x="619443" y="6174"/>
                </a:lnTo>
                <a:lnTo>
                  <a:pt x="571114" y="13758"/>
                </a:lnTo>
                <a:lnTo>
                  <a:pt x="524099" y="24221"/>
                </a:lnTo>
                <a:lnTo>
                  <a:pt x="478488" y="37476"/>
                </a:lnTo>
                <a:lnTo>
                  <a:pt x="434372" y="53432"/>
                </a:lnTo>
                <a:lnTo>
                  <a:pt x="391843" y="72001"/>
                </a:lnTo>
                <a:lnTo>
                  <a:pt x="350991" y="93094"/>
                </a:lnTo>
                <a:lnTo>
                  <a:pt x="311909" y="116622"/>
                </a:lnTo>
                <a:lnTo>
                  <a:pt x="274687" y="142496"/>
                </a:lnTo>
                <a:lnTo>
                  <a:pt x="239417" y="170627"/>
                </a:lnTo>
                <a:lnTo>
                  <a:pt x="206190" y="200927"/>
                </a:lnTo>
                <a:lnTo>
                  <a:pt x="175096" y="233306"/>
                </a:lnTo>
                <a:lnTo>
                  <a:pt x="146228" y="267675"/>
                </a:lnTo>
                <a:lnTo>
                  <a:pt x="119676" y="303946"/>
                </a:lnTo>
                <a:lnTo>
                  <a:pt x="95532" y="342030"/>
                </a:lnTo>
                <a:lnTo>
                  <a:pt x="73886" y="381837"/>
                </a:lnTo>
                <a:lnTo>
                  <a:pt x="54831" y="423280"/>
                </a:lnTo>
                <a:lnTo>
                  <a:pt x="38457" y="466268"/>
                </a:lnTo>
                <a:lnTo>
                  <a:pt x="24856" y="510713"/>
                </a:lnTo>
                <a:lnTo>
                  <a:pt x="14118" y="556527"/>
                </a:lnTo>
                <a:lnTo>
                  <a:pt x="6335" y="603620"/>
                </a:lnTo>
                <a:lnTo>
                  <a:pt x="1599" y="651903"/>
                </a:lnTo>
                <a:lnTo>
                  <a:pt x="0" y="701287"/>
                </a:lnTo>
                <a:lnTo>
                  <a:pt x="1599" y="750672"/>
                </a:lnTo>
                <a:lnTo>
                  <a:pt x="6335" y="798955"/>
                </a:lnTo>
                <a:lnTo>
                  <a:pt x="14118" y="846049"/>
                </a:lnTo>
                <a:lnTo>
                  <a:pt x="24856" y="891863"/>
                </a:lnTo>
                <a:lnTo>
                  <a:pt x="38457" y="936310"/>
                </a:lnTo>
                <a:lnTo>
                  <a:pt x="54831" y="979299"/>
                </a:lnTo>
                <a:lnTo>
                  <a:pt x="73886" y="1020743"/>
                </a:lnTo>
                <a:lnTo>
                  <a:pt x="95604" y="1060667"/>
                </a:lnTo>
                <a:lnTo>
                  <a:pt x="119676" y="1098638"/>
                </a:lnTo>
                <a:lnTo>
                  <a:pt x="146228" y="1134911"/>
                </a:lnTo>
                <a:lnTo>
                  <a:pt x="175096" y="1169282"/>
                </a:lnTo>
                <a:lnTo>
                  <a:pt x="206190" y="1201663"/>
                </a:lnTo>
                <a:lnTo>
                  <a:pt x="239417" y="1231965"/>
                </a:lnTo>
                <a:lnTo>
                  <a:pt x="274687" y="1260098"/>
                </a:lnTo>
                <a:lnTo>
                  <a:pt x="311909" y="1285974"/>
                </a:lnTo>
                <a:lnTo>
                  <a:pt x="350991" y="1309504"/>
                </a:lnTo>
                <a:lnTo>
                  <a:pt x="391843" y="1330598"/>
                </a:lnTo>
                <a:lnTo>
                  <a:pt x="434372" y="1349169"/>
                </a:lnTo>
                <a:lnTo>
                  <a:pt x="478488" y="1365126"/>
                </a:lnTo>
                <a:lnTo>
                  <a:pt x="524099" y="1378382"/>
                </a:lnTo>
                <a:lnTo>
                  <a:pt x="571114" y="1388846"/>
                </a:lnTo>
                <a:lnTo>
                  <a:pt x="619443" y="1396431"/>
                </a:lnTo>
                <a:lnTo>
                  <a:pt x="668993" y="1401048"/>
                </a:lnTo>
                <a:lnTo>
                  <a:pt x="719674" y="1402606"/>
                </a:lnTo>
                <a:lnTo>
                  <a:pt x="770360" y="1401048"/>
                </a:lnTo>
                <a:lnTo>
                  <a:pt x="819914" y="1396431"/>
                </a:lnTo>
                <a:lnTo>
                  <a:pt x="868246" y="1388846"/>
                </a:lnTo>
                <a:lnTo>
                  <a:pt x="915264" y="1378382"/>
                </a:lnTo>
                <a:lnTo>
                  <a:pt x="960878" y="1365126"/>
                </a:lnTo>
                <a:lnTo>
                  <a:pt x="1004995" y="1349169"/>
                </a:lnTo>
                <a:lnTo>
                  <a:pt x="1047526" y="1330598"/>
                </a:lnTo>
                <a:lnTo>
                  <a:pt x="1088378" y="1309504"/>
                </a:lnTo>
                <a:lnTo>
                  <a:pt x="1127460" y="1285974"/>
                </a:lnTo>
                <a:lnTo>
                  <a:pt x="1164682" y="1260098"/>
                </a:lnTo>
                <a:lnTo>
                  <a:pt x="1199952" y="1231965"/>
                </a:lnTo>
                <a:lnTo>
                  <a:pt x="1233179" y="1201663"/>
                </a:lnTo>
                <a:lnTo>
                  <a:pt x="1264272" y="1169282"/>
                </a:lnTo>
                <a:lnTo>
                  <a:pt x="1293139" y="1134911"/>
                </a:lnTo>
                <a:lnTo>
                  <a:pt x="1319690" y="1098638"/>
                </a:lnTo>
                <a:lnTo>
                  <a:pt x="1336803" y="1071642"/>
                </a:lnTo>
                <a:lnTo>
                  <a:pt x="719674" y="1071642"/>
                </a:lnTo>
                <a:lnTo>
                  <a:pt x="672165" y="1068848"/>
                </a:lnTo>
                <a:lnTo>
                  <a:pt x="626808" y="1060667"/>
                </a:lnTo>
                <a:lnTo>
                  <a:pt x="583891" y="1047400"/>
                </a:lnTo>
                <a:lnTo>
                  <a:pt x="543698" y="1029348"/>
                </a:lnTo>
                <a:lnTo>
                  <a:pt x="506519" y="1006813"/>
                </a:lnTo>
                <a:lnTo>
                  <a:pt x="472639" y="980096"/>
                </a:lnTo>
                <a:lnTo>
                  <a:pt x="442346" y="949498"/>
                </a:lnTo>
                <a:lnTo>
                  <a:pt x="415926" y="915321"/>
                </a:lnTo>
                <a:lnTo>
                  <a:pt x="393666" y="877865"/>
                </a:lnTo>
                <a:lnTo>
                  <a:pt x="375853" y="837433"/>
                </a:lnTo>
                <a:lnTo>
                  <a:pt x="362775" y="794325"/>
                </a:lnTo>
                <a:lnTo>
                  <a:pt x="354717" y="748842"/>
                </a:lnTo>
                <a:lnTo>
                  <a:pt x="351968" y="701287"/>
                </a:lnTo>
                <a:lnTo>
                  <a:pt x="354717" y="653732"/>
                </a:lnTo>
                <a:lnTo>
                  <a:pt x="362775" y="608250"/>
                </a:lnTo>
                <a:lnTo>
                  <a:pt x="375853" y="565143"/>
                </a:lnTo>
                <a:lnTo>
                  <a:pt x="393666" y="524711"/>
                </a:lnTo>
                <a:lnTo>
                  <a:pt x="415926" y="487257"/>
                </a:lnTo>
                <a:lnTo>
                  <a:pt x="442346" y="453081"/>
                </a:lnTo>
                <a:lnTo>
                  <a:pt x="472639" y="422484"/>
                </a:lnTo>
                <a:lnTo>
                  <a:pt x="506519" y="395768"/>
                </a:lnTo>
                <a:lnTo>
                  <a:pt x="543698" y="373234"/>
                </a:lnTo>
                <a:lnTo>
                  <a:pt x="583891" y="355183"/>
                </a:lnTo>
                <a:lnTo>
                  <a:pt x="626808" y="341917"/>
                </a:lnTo>
                <a:lnTo>
                  <a:pt x="672165" y="333736"/>
                </a:lnTo>
                <a:lnTo>
                  <a:pt x="719674" y="330942"/>
                </a:lnTo>
                <a:lnTo>
                  <a:pt x="1336804" y="330942"/>
                </a:lnTo>
                <a:lnTo>
                  <a:pt x="1319690" y="303946"/>
                </a:lnTo>
                <a:lnTo>
                  <a:pt x="1293139" y="267675"/>
                </a:lnTo>
                <a:lnTo>
                  <a:pt x="1264272" y="233306"/>
                </a:lnTo>
                <a:lnTo>
                  <a:pt x="1233179" y="200927"/>
                </a:lnTo>
                <a:lnTo>
                  <a:pt x="1199952" y="170627"/>
                </a:lnTo>
                <a:lnTo>
                  <a:pt x="1164682" y="142496"/>
                </a:lnTo>
                <a:lnTo>
                  <a:pt x="1127460" y="116622"/>
                </a:lnTo>
                <a:lnTo>
                  <a:pt x="1088378" y="93094"/>
                </a:lnTo>
                <a:lnTo>
                  <a:pt x="1047526" y="72001"/>
                </a:lnTo>
                <a:lnTo>
                  <a:pt x="1004995" y="53432"/>
                </a:lnTo>
                <a:lnTo>
                  <a:pt x="960878" y="37476"/>
                </a:lnTo>
                <a:lnTo>
                  <a:pt x="915264" y="24221"/>
                </a:lnTo>
                <a:lnTo>
                  <a:pt x="868246" y="13758"/>
                </a:lnTo>
                <a:lnTo>
                  <a:pt x="819914" y="6174"/>
                </a:lnTo>
                <a:lnTo>
                  <a:pt x="770360" y="1558"/>
                </a:lnTo>
                <a:lnTo>
                  <a:pt x="719674" y="0"/>
                </a:lnTo>
                <a:close/>
              </a:path>
              <a:path w="1439545" h="1402715">
                <a:moveTo>
                  <a:pt x="1336804" y="330942"/>
                </a:moveTo>
                <a:lnTo>
                  <a:pt x="719674" y="330942"/>
                </a:lnTo>
                <a:lnTo>
                  <a:pt x="767700" y="333736"/>
                </a:lnTo>
                <a:lnTo>
                  <a:pt x="813410" y="341917"/>
                </a:lnTo>
                <a:lnTo>
                  <a:pt x="856538" y="355183"/>
                </a:lnTo>
                <a:lnTo>
                  <a:pt x="896819" y="373234"/>
                </a:lnTo>
                <a:lnTo>
                  <a:pt x="933988" y="395768"/>
                </a:lnTo>
                <a:lnTo>
                  <a:pt x="967778" y="422484"/>
                </a:lnTo>
                <a:lnTo>
                  <a:pt x="997924" y="453081"/>
                </a:lnTo>
                <a:lnTo>
                  <a:pt x="1024161" y="487257"/>
                </a:lnTo>
                <a:lnTo>
                  <a:pt x="1046223" y="524711"/>
                </a:lnTo>
                <a:lnTo>
                  <a:pt x="1063845" y="565143"/>
                </a:lnTo>
                <a:lnTo>
                  <a:pt x="1076760" y="608250"/>
                </a:lnTo>
                <a:lnTo>
                  <a:pt x="1084704" y="653732"/>
                </a:lnTo>
                <a:lnTo>
                  <a:pt x="1087411" y="701287"/>
                </a:lnTo>
                <a:lnTo>
                  <a:pt x="1084704" y="748842"/>
                </a:lnTo>
                <a:lnTo>
                  <a:pt x="1076760" y="794325"/>
                </a:lnTo>
                <a:lnTo>
                  <a:pt x="1063845" y="837433"/>
                </a:lnTo>
                <a:lnTo>
                  <a:pt x="1046223" y="877865"/>
                </a:lnTo>
                <a:lnTo>
                  <a:pt x="1024161" y="915321"/>
                </a:lnTo>
                <a:lnTo>
                  <a:pt x="997924" y="949498"/>
                </a:lnTo>
                <a:lnTo>
                  <a:pt x="967778" y="980096"/>
                </a:lnTo>
                <a:lnTo>
                  <a:pt x="933988" y="1006813"/>
                </a:lnTo>
                <a:lnTo>
                  <a:pt x="896819" y="1029348"/>
                </a:lnTo>
                <a:lnTo>
                  <a:pt x="856538" y="1047400"/>
                </a:lnTo>
                <a:lnTo>
                  <a:pt x="813410" y="1060667"/>
                </a:lnTo>
                <a:lnTo>
                  <a:pt x="767700" y="1068848"/>
                </a:lnTo>
                <a:lnTo>
                  <a:pt x="719674" y="1071642"/>
                </a:lnTo>
                <a:lnTo>
                  <a:pt x="1336803" y="1071642"/>
                </a:lnTo>
                <a:lnTo>
                  <a:pt x="1365478" y="1020743"/>
                </a:lnTo>
                <a:lnTo>
                  <a:pt x="1384532" y="979299"/>
                </a:lnTo>
                <a:lnTo>
                  <a:pt x="1400904" y="936310"/>
                </a:lnTo>
                <a:lnTo>
                  <a:pt x="1414505" y="891863"/>
                </a:lnTo>
                <a:lnTo>
                  <a:pt x="1425242" y="846049"/>
                </a:lnTo>
                <a:lnTo>
                  <a:pt x="1433024" y="798955"/>
                </a:lnTo>
                <a:lnTo>
                  <a:pt x="1437760" y="750672"/>
                </a:lnTo>
                <a:lnTo>
                  <a:pt x="1439359" y="701287"/>
                </a:lnTo>
                <a:lnTo>
                  <a:pt x="1437760" y="651903"/>
                </a:lnTo>
                <a:lnTo>
                  <a:pt x="1433024" y="603620"/>
                </a:lnTo>
                <a:lnTo>
                  <a:pt x="1425242" y="556527"/>
                </a:lnTo>
                <a:lnTo>
                  <a:pt x="1414505" y="510713"/>
                </a:lnTo>
                <a:lnTo>
                  <a:pt x="1400904" y="466268"/>
                </a:lnTo>
                <a:lnTo>
                  <a:pt x="1384532" y="423280"/>
                </a:lnTo>
                <a:lnTo>
                  <a:pt x="1365478" y="381837"/>
                </a:lnTo>
                <a:lnTo>
                  <a:pt x="1343762" y="341917"/>
                </a:lnTo>
                <a:lnTo>
                  <a:pt x="1336804" y="330942"/>
                </a:lnTo>
                <a:close/>
              </a:path>
            </a:pathLst>
          </a:custGeom>
          <a:solidFill>
            <a:srgbClr val="0A1C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51301" y="293184"/>
            <a:ext cx="9748520" cy="10722610"/>
          </a:xfrm>
          <a:prstGeom prst="rect">
            <a:avLst/>
          </a:prstGeom>
        </p:spPr>
        <p:txBody>
          <a:bodyPr wrap="square" lIns="0" tIns="285750" rIns="0" bIns="0" rtlCol="0" vert="horz">
            <a:spAutoFit/>
          </a:bodyPr>
          <a:lstStyle/>
          <a:p>
            <a:pPr marL="271780">
              <a:lnSpc>
                <a:spcPct val="100000"/>
              </a:lnSpc>
              <a:spcBef>
                <a:spcPts val="2250"/>
              </a:spcBef>
            </a:pPr>
            <a:r>
              <a:rPr dirty="0" sz="2150" spc="65">
                <a:latin typeface="Trebuchet MS"/>
                <a:cs typeface="Trebuchet MS"/>
              </a:rPr>
              <a:t>cultured</a:t>
            </a:r>
            <a:endParaRPr sz="2150">
              <a:latin typeface="Trebuchet MS"/>
              <a:cs typeface="Trebuchet MS"/>
            </a:endParaRPr>
          </a:p>
          <a:p>
            <a:pPr marL="271780">
              <a:lnSpc>
                <a:spcPct val="100000"/>
              </a:lnSpc>
              <a:spcBef>
                <a:spcPts val="575"/>
              </a:spcBef>
            </a:pPr>
            <a:r>
              <a:rPr dirty="0" sz="1650" spc="114">
                <a:latin typeface="Trebuchet MS"/>
                <a:cs typeface="Trebuchet MS"/>
              </a:rPr>
              <a:t>#F0F0F0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04404" y="293184"/>
            <a:ext cx="9748520" cy="10722610"/>
          </a:xfrm>
          <a:prstGeom prst="rect">
            <a:avLst/>
          </a:prstGeom>
        </p:spPr>
        <p:txBody>
          <a:bodyPr wrap="square" lIns="0" tIns="285750" rIns="0" bIns="0" rtlCol="0" vert="horz">
            <a:spAutoFit/>
          </a:bodyPr>
          <a:lstStyle/>
          <a:p>
            <a:pPr marL="344805">
              <a:lnSpc>
                <a:spcPct val="100000"/>
              </a:lnSpc>
              <a:spcBef>
                <a:spcPts val="2250"/>
              </a:spcBef>
            </a:pPr>
            <a:r>
              <a:rPr dirty="0" sz="2150" spc="35">
                <a:solidFill>
                  <a:srgbClr val="FFFFFF"/>
                </a:solidFill>
                <a:latin typeface="Trebuchet MS"/>
                <a:cs typeface="Trebuchet MS"/>
              </a:rPr>
              <a:t>royal </a:t>
            </a:r>
            <a:r>
              <a:rPr dirty="0" sz="2150" spc="85">
                <a:solidFill>
                  <a:srgbClr val="FFFFFF"/>
                </a:solidFill>
                <a:latin typeface="Trebuchet MS"/>
                <a:cs typeface="Trebuchet MS"/>
              </a:rPr>
              <a:t>blue</a:t>
            </a:r>
            <a:r>
              <a:rPr dirty="0" sz="2150" spc="-22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05">
                <a:solidFill>
                  <a:srgbClr val="FFFFFF"/>
                </a:solidFill>
                <a:latin typeface="Trebuchet MS"/>
                <a:cs typeface="Trebuchet MS"/>
              </a:rPr>
              <a:t>dark</a:t>
            </a:r>
            <a:endParaRPr sz="2150">
              <a:latin typeface="Trebuchet MS"/>
              <a:cs typeface="Trebuchet MS"/>
            </a:endParaRPr>
          </a:p>
          <a:p>
            <a:pPr marL="344170">
              <a:lnSpc>
                <a:spcPct val="100000"/>
              </a:lnSpc>
              <a:spcBef>
                <a:spcPts val="575"/>
              </a:spcBef>
            </a:pPr>
            <a:r>
              <a:rPr dirty="0" sz="1650" spc="55">
                <a:solidFill>
                  <a:srgbClr val="FFFFFF"/>
                </a:solidFill>
                <a:latin typeface="Trebuchet MS"/>
                <a:cs typeface="Trebuchet MS"/>
              </a:rPr>
              <a:t>#0a1c61</a:t>
            </a:r>
            <a:endParaRPr sz="16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6059" y="295828"/>
            <a:ext cx="2981325" cy="18065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7015"/>
              </a:lnSpc>
              <a:spcBef>
                <a:spcPts val="95"/>
              </a:spcBef>
            </a:pPr>
            <a:r>
              <a:rPr dirty="0" sz="6250" spc="-345" b="0">
                <a:solidFill>
                  <a:srgbClr val="000000"/>
                </a:solidFill>
                <a:latin typeface="Verdana"/>
                <a:cs typeface="Verdana"/>
              </a:rPr>
              <a:t>BRAND</a:t>
            </a:r>
            <a:endParaRPr sz="6250">
              <a:latin typeface="Verdana"/>
              <a:cs typeface="Verdana"/>
            </a:endParaRPr>
          </a:p>
          <a:p>
            <a:pPr marL="12700">
              <a:lnSpc>
                <a:spcPts val="7015"/>
              </a:lnSpc>
            </a:pPr>
            <a:r>
              <a:rPr dirty="0" sz="6250" spc="-550">
                <a:solidFill>
                  <a:srgbClr val="000000"/>
                </a:solidFill>
                <a:latin typeface="Verdana"/>
                <a:cs typeface="Verdana"/>
              </a:rPr>
              <a:t>VISUAL</a:t>
            </a:r>
            <a:endParaRPr sz="62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06059" y="2053714"/>
            <a:ext cx="7261859" cy="977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250" spc="-475" b="1">
                <a:latin typeface="Verdana"/>
                <a:cs typeface="Verdana"/>
              </a:rPr>
              <a:t>COMMUNICATION</a:t>
            </a:r>
            <a:endParaRPr sz="62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0844" y="10674970"/>
            <a:ext cx="147320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30">
                <a:latin typeface="Verdana"/>
                <a:cs typeface="Verdana"/>
              </a:rPr>
              <a:t>All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right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reserved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0">
                <a:latin typeface="Verdana"/>
                <a:cs typeface="Verdana"/>
              </a:rPr>
              <a:t>by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10">
                <a:latin typeface="Verdana"/>
                <a:cs typeface="Verdana"/>
              </a:rPr>
              <a:t>pdf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40">
                <a:latin typeface="Verdana"/>
                <a:cs typeface="Verdana"/>
              </a:rPr>
              <a:t>branding</a:t>
            </a:r>
            <a:endParaRPr sz="75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7874953" y="10504161"/>
            <a:ext cx="1485900" cy="281305"/>
            <a:chOff x="17874953" y="10504161"/>
            <a:chExt cx="1485900" cy="281305"/>
          </a:xfrm>
        </p:grpSpPr>
        <p:sp>
          <p:nvSpPr>
            <p:cNvPr id="6" name="object 6"/>
            <p:cNvSpPr/>
            <p:nvPr/>
          </p:nvSpPr>
          <p:spPr>
            <a:xfrm>
              <a:off x="17882274" y="10653985"/>
              <a:ext cx="960119" cy="131445"/>
            </a:xfrm>
            <a:custGeom>
              <a:avLst/>
              <a:gdLst/>
              <a:ahLst/>
              <a:cxnLst/>
              <a:rect l="l" t="t" r="r" b="b"/>
              <a:pathLst>
                <a:path w="960119" h="131445">
                  <a:moveTo>
                    <a:pt x="18326" y="0"/>
                  </a:moveTo>
                  <a:lnTo>
                    <a:pt x="0" y="0"/>
                  </a:lnTo>
                  <a:lnTo>
                    <a:pt x="0" y="131038"/>
                  </a:lnTo>
                  <a:lnTo>
                    <a:pt x="18326" y="131038"/>
                  </a:lnTo>
                  <a:lnTo>
                    <a:pt x="18326" y="0"/>
                  </a:lnTo>
                  <a:close/>
                </a:path>
                <a:path w="960119" h="131445">
                  <a:moveTo>
                    <a:pt x="45758" y="0"/>
                  </a:moveTo>
                  <a:lnTo>
                    <a:pt x="27432" y="0"/>
                  </a:lnTo>
                  <a:lnTo>
                    <a:pt x="27432" y="131038"/>
                  </a:lnTo>
                  <a:lnTo>
                    <a:pt x="45758" y="131038"/>
                  </a:lnTo>
                  <a:lnTo>
                    <a:pt x="45758" y="0"/>
                  </a:lnTo>
                  <a:close/>
                </a:path>
                <a:path w="960119" h="131445">
                  <a:moveTo>
                    <a:pt x="107975" y="0"/>
                  </a:moveTo>
                  <a:lnTo>
                    <a:pt x="63144" y="0"/>
                  </a:lnTo>
                  <a:lnTo>
                    <a:pt x="63144" y="69342"/>
                  </a:lnTo>
                  <a:lnTo>
                    <a:pt x="107975" y="69342"/>
                  </a:lnTo>
                  <a:lnTo>
                    <a:pt x="107975" y="0"/>
                  </a:lnTo>
                  <a:close/>
                </a:path>
                <a:path w="960119" h="131445">
                  <a:moveTo>
                    <a:pt x="173215" y="0"/>
                  </a:moveTo>
                  <a:lnTo>
                    <a:pt x="123875" y="0"/>
                  </a:lnTo>
                  <a:lnTo>
                    <a:pt x="123875" y="69342"/>
                  </a:lnTo>
                  <a:lnTo>
                    <a:pt x="173215" y="69342"/>
                  </a:lnTo>
                  <a:lnTo>
                    <a:pt x="173215" y="0"/>
                  </a:lnTo>
                  <a:close/>
                </a:path>
                <a:path w="960119" h="131445">
                  <a:moveTo>
                    <a:pt x="222821" y="0"/>
                  </a:moveTo>
                  <a:lnTo>
                    <a:pt x="189141" y="0"/>
                  </a:lnTo>
                  <a:lnTo>
                    <a:pt x="189141" y="69342"/>
                  </a:lnTo>
                  <a:lnTo>
                    <a:pt x="222821" y="69342"/>
                  </a:lnTo>
                  <a:lnTo>
                    <a:pt x="222821" y="0"/>
                  </a:lnTo>
                  <a:close/>
                </a:path>
                <a:path w="960119" h="131445">
                  <a:moveTo>
                    <a:pt x="267957" y="0"/>
                  </a:moveTo>
                  <a:lnTo>
                    <a:pt x="249161" y="0"/>
                  </a:lnTo>
                  <a:lnTo>
                    <a:pt x="249161" y="69342"/>
                  </a:lnTo>
                  <a:lnTo>
                    <a:pt x="267957" y="69342"/>
                  </a:lnTo>
                  <a:lnTo>
                    <a:pt x="267957" y="0"/>
                  </a:lnTo>
                  <a:close/>
                </a:path>
                <a:path w="960119" h="131445">
                  <a:moveTo>
                    <a:pt x="311327" y="0"/>
                  </a:moveTo>
                  <a:lnTo>
                    <a:pt x="284810" y="0"/>
                  </a:lnTo>
                  <a:lnTo>
                    <a:pt x="284810" y="69342"/>
                  </a:lnTo>
                  <a:lnTo>
                    <a:pt x="311327" y="69342"/>
                  </a:lnTo>
                  <a:lnTo>
                    <a:pt x="311327" y="0"/>
                  </a:lnTo>
                  <a:close/>
                </a:path>
                <a:path w="960119" h="131445">
                  <a:moveTo>
                    <a:pt x="375907" y="0"/>
                  </a:moveTo>
                  <a:lnTo>
                    <a:pt x="341693" y="0"/>
                  </a:lnTo>
                  <a:lnTo>
                    <a:pt x="341693" y="69342"/>
                  </a:lnTo>
                  <a:lnTo>
                    <a:pt x="375907" y="69342"/>
                  </a:lnTo>
                  <a:lnTo>
                    <a:pt x="375907" y="0"/>
                  </a:lnTo>
                  <a:close/>
                </a:path>
                <a:path w="960119" h="131445">
                  <a:moveTo>
                    <a:pt x="423240" y="0"/>
                  </a:moveTo>
                  <a:lnTo>
                    <a:pt x="411187" y="0"/>
                  </a:lnTo>
                  <a:lnTo>
                    <a:pt x="411187" y="69342"/>
                  </a:lnTo>
                  <a:lnTo>
                    <a:pt x="423240" y="69342"/>
                  </a:lnTo>
                  <a:lnTo>
                    <a:pt x="423240" y="0"/>
                  </a:lnTo>
                  <a:close/>
                </a:path>
                <a:path w="960119" h="131445">
                  <a:moveTo>
                    <a:pt x="486791" y="0"/>
                  </a:moveTo>
                  <a:lnTo>
                    <a:pt x="457390" y="0"/>
                  </a:lnTo>
                  <a:lnTo>
                    <a:pt x="457390" y="69342"/>
                  </a:lnTo>
                  <a:lnTo>
                    <a:pt x="486791" y="69342"/>
                  </a:lnTo>
                  <a:lnTo>
                    <a:pt x="486791" y="0"/>
                  </a:lnTo>
                  <a:close/>
                </a:path>
                <a:path w="960119" h="131445">
                  <a:moveTo>
                    <a:pt x="549859" y="0"/>
                  </a:moveTo>
                  <a:lnTo>
                    <a:pt x="504698" y="0"/>
                  </a:lnTo>
                  <a:lnTo>
                    <a:pt x="504698" y="69342"/>
                  </a:lnTo>
                  <a:lnTo>
                    <a:pt x="549859" y="69342"/>
                  </a:lnTo>
                  <a:lnTo>
                    <a:pt x="549859" y="0"/>
                  </a:lnTo>
                  <a:close/>
                </a:path>
                <a:path w="960119" h="131445">
                  <a:moveTo>
                    <a:pt x="595541" y="0"/>
                  </a:moveTo>
                  <a:lnTo>
                    <a:pt x="579882" y="0"/>
                  </a:lnTo>
                  <a:lnTo>
                    <a:pt x="579882" y="69342"/>
                  </a:lnTo>
                  <a:lnTo>
                    <a:pt x="595541" y="69342"/>
                  </a:lnTo>
                  <a:lnTo>
                    <a:pt x="595541" y="0"/>
                  </a:lnTo>
                  <a:close/>
                </a:path>
                <a:path w="960119" h="131445">
                  <a:moveTo>
                    <a:pt x="636651" y="0"/>
                  </a:moveTo>
                  <a:lnTo>
                    <a:pt x="611289" y="0"/>
                  </a:lnTo>
                  <a:lnTo>
                    <a:pt x="611289" y="69342"/>
                  </a:lnTo>
                  <a:lnTo>
                    <a:pt x="636651" y="69342"/>
                  </a:lnTo>
                  <a:lnTo>
                    <a:pt x="636651" y="0"/>
                  </a:lnTo>
                  <a:close/>
                </a:path>
                <a:path w="960119" h="131445">
                  <a:moveTo>
                    <a:pt x="705612" y="0"/>
                  </a:moveTo>
                  <a:lnTo>
                    <a:pt x="676211" y="0"/>
                  </a:lnTo>
                  <a:lnTo>
                    <a:pt x="676211" y="69342"/>
                  </a:lnTo>
                  <a:lnTo>
                    <a:pt x="705612" y="69342"/>
                  </a:lnTo>
                  <a:lnTo>
                    <a:pt x="705612" y="0"/>
                  </a:lnTo>
                  <a:close/>
                </a:path>
                <a:path w="960119" h="131445">
                  <a:moveTo>
                    <a:pt x="735545" y="0"/>
                  </a:moveTo>
                  <a:lnTo>
                    <a:pt x="719874" y="0"/>
                  </a:lnTo>
                  <a:lnTo>
                    <a:pt x="719874" y="130073"/>
                  </a:lnTo>
                  <a:lnTo>
                    <a:pt x="735545" y="130073"/>
                  </a:lnTo>
                  <a:lnTo>
                    <a:pt x="735545" y="0"/>
                  </a:lnTo>
                  <a:close/>
                </a:path>
                <a:path w="960119" h="131445">
                  <a:moveTo>
                    <a:pt x="768845" y="0"/>
                  </a:moveTo>
                  <a:lnTo>
                    <a:pt x="753173" y="0"/>
                  </a:lnTo>
                  <a:lnTo>
                    <a:pt x="753173" y="130073"/>
                  </a:lnTo>
                  <a:lnTo>
                    <a:pt x="768845" y="130073"/>
                  </a:lnTo>
                  <a:lnTo>
                    <a:pt x="768845" y="0"/>
                  </a:lnTo>
                  <a:close/>
                </a:path>
                <a:path w="960119" h="131445">
                  <a:moveTo>
                    <a:pt x="801509" y="0"/>
                  </a:moveTo>
                  <a:lnTo>
                    <a:pt x="785837" y="0"/>
                  </a:lnTo>
                  <a:lnTo>
                    <a:pt x="785837" y="69342"/>
                  </a:lnTo>
                  <a:lnTo>
                    <a:pt x="801509" y="69342"/>
                  </a:lnTo>
                  <a:lnTo>
                    <a:pt x="801509" y="0"/>
                  </a:lnTo>
                  <a:close/>
                </a:path>
                <a:path w="960119" h="131445">
                  <a:moveTo>
                    <a:pt x="877963" y="0"/>
                  </a:moveTo>
                  <a:lnTo>
                    <a:pt x="830973" y="0"/>
                  </a:lnTo>
                  <a:lnTo>
                    <a:pt x="830973" y="69342"/>
                  </a:lnTo>
                  <a:lnTo>
                    <a:pt x="877963" y="69342"/>
                  </a:lnTo>
                  <a:lnTo>
                    <a:pt x="877963" y="0"/>
                  </a:lnTo>
                  <a:close/>
                </a:path>
                <a:path w="960119" h="131445">
                  <a:moveTo>
                    <a:pt x="910094" y="0"/>
                  </a:moveTo>
                  <a:lnTo>
                    <a:pt x="894422" y="0"/>
                  </a:lnTo>
                  <a:lnTo>
                    <a:pt x="894422" y="69342"/>
                  </a:lnTo>
                  <a:lnTo>
                    <a:pt x="910094" y="69342"/>
                  </a:lnTo>
                  <a:lnTo>
                    <a:pt x="910094" y="0"/>
                  </a:lnTo>
                  <a:close/>
                </a:path>
                <a:path w="960119" h="131445">
                  <a:moveTo>
                    <a:pt x="959650" y="0"/>
                  </a:moveTo>
                  <a:lnTo>
                    <a:pt x="929614" y="0"/>
                  </a:lnTo>
                  <a:lnTo>
                    <a:pt x="929614" y="69342"/>
                  </a:lnTo>
                  <a:lnTo>
                    <a:pt x="959650" y="69342"/>
                  </a:lnTo>
                  <a:lnTo>
                    <a:pt x="9596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7874953" y="10504161"/>
              <a:ext cx="352240" cy="1131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8267109" y="10505018"/>
              <a:ext cx="307320" cy="1129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8616480" y="10504161"/>
              <a:ext cx="195460" cy="879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8857824" y="10511614"/>
              <a:ext cx="503010" cy="8171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18887479" y="10653985"/>
            <a:ext cx="345440" cy="69850"/>
          </a:xfrm>
          <a:custGeom>
            <a:avLst/>
            <a:gdLst/>
            <a:ahLst/>
            <a:cxnLst/>
            <a:rect l="l" t="t" r="r" b="b"/>
            <a:pathLst>
              <a:path w="345440" h="69850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345440" h="69850">
                <a:moveTo>
                  <a:pt x="75450" y="0"/>
                </a:moveTo>
                <a:lnTo>
                  <a:pt x="59791" y="0"/>
                </a:lnTo>
                <a:lnTo>
                  <a:pt x="59791" y="69342"/>
                </a:lnTo>
                <a:lnTo>
                  <a:pt x="75450" y="69342"/>
                </a:lnTo>
                <a:lnTo>
                  <a:pt x="75450" y="0"/>
                </a:lnTo>
                <a:close/>
              </a:path>
              <a:path w="345440" h="69850">
                <a:moveTo>
                  <a:pt x="124079" y="0"/>
                </a:moveTo>
                <a:lnTo>
                  <a:pt x="108407" y="0"/>
                </a:lnTo>
                <a:lnTo>
                  <a:pt x="108407" y="69342"/>
                </a:lnTo>
                <a:lnTo>
                  <a:pt x="124079" y="69342"/>
                </a:lnTo>
                <a:lnTo>
                  <a:pt x="124079" y="0"/>
                </a:lnTo>
                <a:close/>
              </a:path>
              <a:path w="345440" h="69850">
                <a:moveTo>
                  <a:pt x="192836" y="0"/>
                </a:moveTo>
                <a:lnTo>
                  <a:pt x="163347" y="0"/>
                </a:lnTo>
                <a:lnTo>
                  <a:pt x="163347" y="69342"/>
                </a:lnTo>
                <a:lnTo>
                  <a:pt x="192836" y="69342"/>
                </a:lnTo>
                <a:lnTo>
                  <a:pt x="192836" y="0"/>
                </a:lnTo>
                <a:close/>
              </a:path>
              <a:path w="345440" h="69850">
                <a:moveTo>
                  <a:pt x="265125" y="0"/>
                </a:moveTo>
                <a:lnTo>
                  <a:pt x="218122" y="0"/>
                </a:lnTo>
                <a:lnTo>
                  <a:pt x="218122" y="69342"/>
                </a:lnTo>
                <a:lnTo>
                  <a:pt x="265125" y="69342"/>
                </a:lnTo>
                <a:lnTo>
                  <a:pt x="265125" y="0"/>
                </a:lnTo>
                <a:close/>
              </a:path>
              <a:path w="345440" h="69850">
                <a:moveTo>
                  <a:pt x="295656" y="0"/>
                </a:moveTo>
                <a:lnTo>
                  <a:pt x="279996" y="0"/>
                </a:lnTo>
                <a:lnTo>
                  <a:pt x="279996" y="69342"/>
                </a:lnTo>
                <a:lnTo>
                  <a:pt x="295656" y="69342"/>
                </a:lnTo>
                <a:lnTo>
                  <a:pt x="295656" y="0"/>
                </a:lnTo>
                <a:close/>
              </a:path>
              <a:path w="345440" h="69850">
                <a:moveTo>
                  <a:pt x="344868" y="0"/>
                </a:moveTo>
                <a:lnTo>
                  <a:pt x="329209" y="0"/>
                </a:lnTo>
                <a:lnTo>
                  <a:pt x="329209" y="69342"/>
                </a:lnTo>
                <a:lnTo>
                  <a:pt x="344868" y="69342"/>
                </a:lnTo>
                <a:lnTo>
                  <a:pt x="3448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9278359" y="10653985"/>
            <a:ext cx="93345" cy="130175"/>
          </a:xfrm>
          <a:custGeom>
            <a:avLst/>
            <a:gdLst/>
            <a:ahLst/>
            <a:cxnLst/>
            <a:rect l="l" t="t" r="r" b="b"/>
            <a:pathLst>
              <a:path w="93344" h="130175">
                <a:moveTo>
                  <a:pt x="15671" y="0"/>
                </a:moveTo>
                <a:lnTo>
                  <a:pt x="0" y="0"/>
                </a:lnTo>
                <a:lnTo>
                  <a:pt x="0" y="69342"/>
                </a:lnTo>
                <a:lnTo>
                  <a:pt x="15671" y="69342"/>
                </a:lnTo>
                <a:lnTo>
                  <a:pt x="15671" y="0"/>
                </a:lnTo>
                <a:close/>
              </a:path>
              <a:path w="93344" h="130175">
                <a:moveTo>
                  <a:pt x="62890" y="0"/>
                </a:moveTo>
                <a:lnTo>
                  <a:pt x="47231" y="0"/>
                </a:lnTo>
                <a:lnTo>
                  <a:pt x="47231" y="130073"/>
                </a:lnTo>
                <a:lnTo>
                  <a:pt x="62890" y="130073"/>
                </a:lnTo>
                <a:lnTo>
                  <a:pt x="62890" y="0"/>
                </a:lnTo>
                <a:close/>
              </a:path>
              <a:path w="93344" h="130175">
                <a:moveTo>
                  <a:pt x="92735" y="0"/>
                </a:moveTo>
                <a:lnTo>
                  <a:pt x="77063" y="0"/>
                </a:lnTo>
                <a:lnTo>
                  <a:pt x="77063" y="130073"/>
                </a:lnTo>
                <a:lnTo>
                  <a:pt x="92735" y="130073"/>
                </a:lnTo>
                <a:lnTo>
                  <a:pt x="927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10844" y="454301"/>
            <a:ext cx="1167130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70">
                <a:latin typeface="Verdana"/>
                <a:cs typeface="Verdana"/>
              </a:rPr>
              <a:t>Branding  </a:t>
            </a:r>
            <a:r>
              <a:rPr dirty="0" sz="1450" spc="-105">
                <a:latin typeface="Verdana"/>
                <a:cs typeface="Verdana"/>
              </a:rPr>
              <a:t>D</a:t>
            </a:r>
            <a:r>
              <a:rPr dirty="0" sz="1450" spc="-75">
                <a:latin typeface="Verdana"/>
                <a:cs typeface="Verdana"/>
              </a:rPr>
              <a:t>e</a:t>
            </a:r>
            <a:r>
              <a:rPr dirty="0" sz="1450" spc="-110">
                <a:latin typeface="Verdana"/>
                <a:cs typeface="Verdana"/>
              </a:rPr>
              <a:t>v</a:t>
            </a:r>
            <a:r>
              <a:rPr dirty="0" sz="1450" spc="-50">
                <a:latin typeface="Verdana"/>
                <a:cs typeface="Verdana"/>
              </a:rPr>
              <a:t>el</a:t>
            </a:r>
            <a:r>
              <a:rPr dirty="0" sz="1450" spc="-70">
                <a:latin typeface="Verdana"/>
                <a:cs typeface="Verdana"/>
              </a:rPr>
              <a:t>o</a:t>
            </a:r>
            <a:r>
              <a:rPr dirty="0" sz="1450" spc="-35">
                <a:latin typeface="Verdana"/>
                <a:cs typeface="Verdana"/>
              </a:rPr>
              <a:t>p</a:t>
            </a:r>
            <a:r>
              <a:rPr dirty="0" sz="1450" spc="-85">
                <a:latin typeface="Verdana"/>
                <a:cs typeface="Verdana"/>
              </a:rPr>
              <a:t>m</a:t>
            </a:r>
            <a:r>
              <a:rPr dirty="0" sz="1450" spc="-50">
                <a:latin typeface="Verdana"/>
                <a:cs typeface="Verdana"/>
              </a:rPr>
              <a:t>e</a:t>
            </a:r>
            <a:r>
              <a:rPr dirty="0" sz="1450" spc="-85">
                <a:latin typeface="Verdana"/>
                <a:cs typeface="Verdana"/>
              </a:rPr>
              <a:t>n</a:t>
            </a:r>
            <a:r>
              <a:rPr dirty="0" sz="1450" spc="-10">
                <a:latin typeface="Verdana"/>
                <a:cs typeface="Verdana"/>
              </a:rPr>
              <a:t>t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844" y="2500312"/>
            <a:ext cx="402590" cy="377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150" spc="-45">
                <a:latin typeface="Verdana"/>
                <a:cs typeface="Verdana"/>
              </a:rPr>
              <a:t>May  </a:t>
            </a:r>
            <a:r>
              <a:rPr dirty="0" sz="1150" spc="15">
                <a:latin typeface="Verdana"/>
                <a:cs typeface="Verdana"/>
              </a:rPr>
              <a:t>2</a:t>
            </a:r>
            <a:r>
              <a:rPr dirty="0" sz="1150" spc="25">
                <a:latin typeface="Verdana"/>
                <a:cs typeface="Verdana"/>
              </a:rPr>
              <a:t>0</a:t>
            </a:r>
            <a:r>
              <a:rPr dirty="0" sz="1150" spc="-5">
                <a:latin typeface="Verdana"/>
                <a:cs typeface="Verdana"/>
              </a:rPr>
              <a:t>2</a:t>
            </a:r>
            <a:r>
              <a:rPr dirty="0" sz="1150">
                <a:latin typeface="Verdana"/>
                <a:cs typeface="Verdana"/>
              </a:rPr>
              <a:t>2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35219" y="1907795"/>
            <a:ext cx="0" cy="335280"/>
          </a:xfrm>
          <a:custGeom>
            <a:avLst/>
            <a:gdLst/>
            <a:ahLst/>
            <a:cxnLst/>
            <a:rect l="l" t="t" r="r" b="b"/>
            <a:pathLst>
              <a:path w="0" h="335280">
                <a:moveTo>
                  <a:pt x="0" y="0"/>
                </a:moveTo>
                <a:lnTo>
                  <a:pt x="0" y="335068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35219" y="1195775"/>
            <a:ext cx="0" cy="356235"/>
          </a:xfrm>
          <a:custGeom>
            <a:avLst/>
            <a:gdLst/>
            <a:ahLst/>
            <a:cxnLst/>
            <a:rect l="l" t="t" r="r" b="b"/>
            <a:pathLst>
              <a:path w="0" h="356234">
                <a:moveTo>
                  <a:pt x="0" y="0"/>
                </a:moveTo>
                <a:lnTo>
                  <a:pt x="0" y="356010"/>
                </a:lnTo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25485" y="1645316"/>
            <a:ext cx="229762" cy="148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83919" y="5345294"/>
            <a:ext cx="840740" cy="52832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1150" spc="-5">
                <a:solidFill>
                  <a:srgbClr val="FFFFFF"/>
                </a:solidFill>
                <a:latin typeface="Verdana"/>
                <a:cs typeface="Verdana"/>
              </a:rPr>
              <a:t>op-2</a:t>
            </a:r>
            <a:endParaRPr sz="11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50" spc="-55">
                <a:solidFill>
                  <a:srgbClr val="FFFFFF"/>
                </a:solidFill>
                <a:latin typeface="Verdana"/>
                <a:cs typeface="Verdana"/>
              </a:rPr>
              <a:t>Brand</a:t>
            </a:r>
            <a:r>
              <a:rPr dirty="0" sz="11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1150" spc="-60">
                <a:solidFill>
                  <a:srgbClr val="FFFFFF"/>
                </a:solidFill>
                <a:latin typeface="Verdana"/>
                <a:cs typeface="Verdana"/>
              </a:rPr>
              <a:t>visual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99815" y="606772"/>
            <a:ext cx="193449" cy="1248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327573" y="561104"/>
            <a:ext cx="360045" cy="20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50" spc="-65">
                <a:latin typeface="Verdana"/>
                <a:cs typeface="Verdana"/>
              </a:rPr>
              <a:t>a</a:t>
            </a:r>
            <a:r>
              <a:rPr dirty="0" sz="1150" spc="-15">
                <a:latin typeface="Verdana"/>
                <a:cs typeface="Verdana"/>
              </a:rPr>
              <a:t>n</a:t>
            </a:r>
            <a:r>
              <a:rPr dirty="0" sz="1150" spc="-10">
                <a:latin typeface="Verdana"/>
                <a:cs typeface="Verdana"/>
              </a:rPr>
              <a:t>c</a:t>
            </a:r>
            <a:r>
              <a:rPr dirty="0" sz="1150" spc="-10">
                <a:latin typeface="Verdana"/>
                <a:cs typeface="Verdana"/>
              </a:rPr>
              <a:t>o</a:t>
            </a:r>
            <a:endParaRPr sz="11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7609" y="573071"/>
            <a:ext cx="603885" cy="188595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dirty="0" sz="1150" spc="-45">
                <a:latin typeface="Verdana"/>
                <a:cs typeface="Verdana"/>
              </a:rPr>
              <a:t>b</a:t>
            </a:r>
            <a:r>
              <a:rPr dirty="0" sz="1150" spc="-60">
                <a:latin typeface="Verdana"/>
                <a:cs typeface="Verdana"/>
              </a:rPr>
              <a:t>r</a:t>
            </a:r>
            <a:r>
              <a:rPr dirty="0" sz="1150" spc="-65">
                <a:latin typeface="Verdana"/>
                <a:cs typeface="Verdana"/>
              </a:rPr>
              <a:t>a</a:t>
            </a:r>
            <a:r>
              <a:rPr dirty="0" sz="1150" spc="-65">
                <a:latin typeface="Verdana"/>
                <a:cs typeface="Verdana"/>
              </a:rPr>
              <a:t>n</a:t>
            </a:r>
            <a:r>
              <a:rPr dirty="0" sz="1150" spc="-15">
                <a:latin typeface="Verdana"/>
                <a:cs typeface="Verdana"/>
              </a:rPr>
              <a:t>d</a:t>
            </a:r>
            <a:r>
              <a:rPr dirty="0" sz="1150" spc="-50">
                <a:latin typeface="Verdana"/>
                <a:cs typeface="Verdana"/>
              </a:rPr>
              <a:t>i</a:t>
            </a:r>
            <a:r>
              <a:rPr dirty="0" sz="1150" spc="-80">
                <a:latin typeface="Verdana"/>
                <a:cs typeface="Verdana"/>
              </a:rPr>
              <a:t>n</a:t>
            </a:r>
            <a:r>
              <a:rPr dirty="0" sz="1150" spc="-10">
                <a:latin typeface="Verdana"/>
                <a:cs typeface="Verdana"/>
              </a:rPr>
              <a:t>g</a:t>
            </a:r>
            <a:endParaRPr sz="115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573664" y="0"/>
            <a:ext cx="5953760" cy="7392670"/>
            <a:chOff x="7573664" y="0"/>
            <a:chExt cx="5953760" cy="7392670"/>
          </a:xfrm>
        </p:grpSpPr>
        <p:sp>
          <p:nvSpPr>
            <p:cNvPr id="9" name="object 9"/>
            <p:cNvSpPr/>
            <p:nvPr/>
          </p:nvSpPr>
          <p:spPr>
            <a:xfrm>
              <a:off x="7573664" y="0"/>
              <a:ext cx="5953760" cy="7392670"/>
            </a:xfrm>
            <a:custGeom>
              <a:avLst/>
              <a:gdLst/>
              <a:ahLst/>
              <a:cxnLst/>
              <a:rect l="l" t="t" r="r" b="b"/>
              <a:pathLst>
                <a:path w="5953759" h="7392670">
                  <a:moveTo>
                    <a:pt x="5953399" y="0"/>
                  </a:moveTo>
                  <a:lnTo>
                    <a:pt x="0" y="0"/>
                  </a:lnTo>
                  <a:lnTo>
                    <a:pt x="0" y="7392445"/>
                  </a:lnTo>
                  <a:lnTo>
                    <a:pt x="5953399" y="7392445"/>
                  </a:lnTo>
                  <a:lnTo>
                    <a:pt x="5953399" y="0"/>
                  </a:lnTo>
                  <a:close/>
                </a:path>
              </a:pathLst>
            </a:custGeom>
            <a:solidFill>
              <a:srgbClr val="0A1C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573658" y="6025127"/>
              <a:ext cx="5953760" cy="1367790"/>
            </a:xfrm>
            <a:custGeom>
              <a:avLst/>
              <a:gdLst/>
              <a:ahLst/>
              <a:cxnLst/>
              <a:rect l="l" t="t" r="r" b="b"/>
              <a:pathLst>
                <a:path w="5953759" h="1367790">
                  <a:moveTo>
                    <a:pt x="1266913" y="31508"/>
                  </a:moveTo>
                  <a:lnTo>
                    <a:pt x="925474" y="31508"/>
                  </a:lnTo>
                  <a:lnTo>
                    <a:pt x="925474" y="207492"/>
                  </a:lnTo>
                  <a:lnTo>
                    <a:pt x="925474" y="701294"/>
                  </a:lnTo>
                  <a:lnTo>
                    <a:pt x="922718" y="748842"/>
                  </a:lnTo>
                  <a:lnTo>
                    <a:pt x="914654" y="794334"/>
                  </a:lnTo>
                  <a:lnTo>
                    <a:pt x="901547" y="837438"/>
                  </a:lnTo>
                  <a:lnTo>
                    <a:pt x="883691" y="877874"/>
                  </a:lnTo>
                  <a:lnTo>
                    <a:pt x="861352" y="915327"/>
                  </a:lnTo>
                  <a:lnTo>
                    <a:pt x="834821" y="949502"/>
                  </a:lnTo>
                  <a:lnTo>
                    <a:pt x="804379" y="980109"/>
                  </a:lnTo>
                  <a:lnTo>
                    <a:pt x="770293" y="1006830"/>
                  </a:lnTo>
                  <a:lnTo>
                    <a:pt x="732853" y="1029360"/>
                  </a:lnTo>
                  <a:lnTo>
                    <a:pt x="692327" y="1047419"/>
                  </a:lnTo>
                  <a:lnTo>
                    <a:pt x="649008" y="1060678"/>
                  </a:lnTo>
                  <a:lnTo>
                    <a:pt x="603173" y="1068857"/>
                  </a:lnTo>
                  <a:lnTo>
                    <a:pt x="555104" y="1071651"/>
                  </a:lnTo>
                  <a:lnTo>
                    <a:pt x="507593" y="1068857"/>
                  </a:lnTo>
                  <a:lnTo>
                    <a:pt x="462241" y="1060678"/>
                  </a:lnTo>
                  <a:lnTo>
                    <a:pt x="419315" y="1047419"/>
                  </a:lnTo>
                  <a:lnTo>
                    <a:pt x="379133" y="1029360"/>
                  </a:lnTo>
                  <a:lnTo>
                    <a:pt x="341947" y="1006830"/>
                  </a:lnTo>
                  <a:lnTo>
                    <a:pt x="308063" y="980109"/>
                  </a:lnTo>
                  <a:lnTo>
                    <a:pt x="277774" y="949502"/>
                  </a:lnTo>
                  <a:lnTo>
                    <a:pt x="251358" y="915327"/>
                  </a:lnTo>
                  <a:lnTo>
                    <a:pt x="229095" y="877874"/>
                  </a:lnTo>
                  <a:lnTo>
                    <a:pt x="211289" y="837438"/>
                  </a:lnTo>
                  <a:lnTo>
                    <a:pt x="198208" y="794334"/>
                  </a:lnTo>
                  <a:lnTo>
                    <a:pt x="190144" y="748842"/>
                  </a:lnTo>
                  <a:lnTo>
                    <a:pt x="187401" y="701294"/>
                  </a:lnTo>
                  <a:lnTo>
                    <a:pt x="190144" y="653732"/>
                  </a:lnTo>
                  <a:lnTo>
                    <a:pt x="198208" y="608253"/>
                  </a:lnTo>
                  <a:lnTo>
                    <a:pt x="211289" y="565150"/>
                  </a:lnTo>
                  <a:lnTo>
                    <a:pt x="229095" y="524713"/>
                  </a:lnTo>
                  <a:lnTo>
                    <a:pt x="251358" y="487260"/>
                  </a:lnTo>
                  <a:lnTo>
                    <a:pt x="277774" y="453085"/>
                  </a:lnTo>
                  <a:lnTo>
                    <a:pt x="308063" y="422490"/>
                  </a:lnTo>
                  <a:lnTo>
                    <a:pt x="341947" y="395770"/>
                  </a:lnTo>
                  <a:lnTo>
                    <a:pt x="379133" y="373240"/>
                  </a:lnTo>
                  <a:lnTo>
                    <a:pt x="419315" y="355193"/>
                  </a:lnTo>
                  <a:lnTo>
                    <a:pt x="462241" y="341922"/>
                  </a:lnTo>
                  <a:lnTo>
                    <a:pt x="507593" y="333743"/>
                  </a:lnTo>
                  <a:lnTo>
                    <a:pt x="555104" y="330949"/>
                  </a:lnTo>
                  <a:lnTo>
                    <a:pt x="603173" y="333743"/>
                  </a:lnTo>
                  <a:lnTo>
                    <a:pt x="649008" y="341922"/>
                  </a:lnTo>
                  <a:lnTo>
                    <a:pt x="692327" y="355193"/>
                  </a:lnTo>
                  <a:lnTo>
                    <a:pt x="732853" y="373240"/>
                  </a:lnTo>
                  <a:lnTo>
                    <a:pt x="770293" y="395770"/>
                  </a:lnTo>
                  <a:lnTo>
                    <a:pt x="804379" y="422490"/>
                  </a:lnTo>
                  <a:lnTo>
                    <a:pt x="834821" y="453085"/>
                  </a:lnTo>
                  <a:lnTo>
                    <a:pt x="861352" y="487260"/>
                  </a:lnTo>
                  <a:lnTo>
                    <a:pt x="883691" y="524713"/>
                  </a:lnTo>
                  <a:lnTo>
                    <a:pt x="901547" y="565150"/>
                  </a:lnTo>
                  <a:lnTo>
                    <a:pt x="914654" y="608253"/>
                  </a:lnTo>
                  <a:lnTo>
                    <a:pt x="922718" y="653732"/>
                  </a:lnTo>
                  <a:lnTo>
                    <a:pt x="925474" y="701294"/>
                  </a:lnTo>
                  <a:lnTo>
                    <a:pt x="925474" y="207492"/>
                  </a:lnTo>
                  <a:lnTo>
                    <a:pt x="892619" y="170408"/>
                  </a:lnTo>
                  <a:lnTo>
                    <a:pt x="857173" y="136499"/>
                  </a:lnTo>
                  <a:lnTo>
                    <a:pt x="819213" y="105918"/>
                  </a:lnTo>
                  <a:lnTo>
                    <a:pt x="778802" y="78867"/>
                  </a:lnTo>
                  <a:lnTo>
                    <a:pt x="736028" y="55486"/>
                  </a:lnTo>
                  <a:lnTo>
                    <a:pt x="690968" y="35979"/>
                  </a:lnTo>
                  <a:lnTo>
                    <a:pt x="643699" y="20497"/>
                  </a:lnTo>
                  <a:lnTo>
                    <a:pt x="594309" y="9232"/>
                  </a:lnTo>
                  <a:lnTo>
                    <a:pt x="542861" y="2336"/>
                  </a:lnTo>
                  <a:lnTo>
                    <a:pt x="489458" y="0"/>
                  </a:lnTo>
                  <a:lnTo>
                    <a:pt x="441337" y="1701"/>
                  </a:lnTo>
                  <a:lnTo>
                    <a:pt x="394360" y="6718"/>
                  </a:lnTo>
                  <a:lnTo>
                    <a:pt x="348615" y="14960"/>
                  </a:lnTo>
                  <a:lnTo>
                    <a:pt x="304190" y="26339"/>
                  </a:lnTo>
                  <a:lnTo>
                    <a:pt x="261188" y="40728"/>
                  </a:lnTo>
                  <a:lnTo>
                    <a:pt x="219684" y="58039"/>
                  </a:lnTo>
                  <a:lnTo>
                    <a:pt x="179793" y="78168"/>
                  </a:lnTo>
                  <a:lnTo>
                    <a:pt x="141592" y="101015"/>
                  </a:lnTo>
                  <a:lnTo>
                    <a:pt x="105181" y="126479"/>
                  </a:lnTo>
                  <a:lnTo>
                    <a:pt x="70650" y="154457"/>
                  </a:lnTo>
                  <a:lnTo>
                    <a:pt x="38087" y="184861"/>
                  </a:lnTo>
                  <a:lnTo>
                    <a:pt x="7594" y="217576"/>
                  </a:lnTo>
                  <a:lnTo>
                    <a:pt x="0" y="226949"/>
                  </a:lnTo>
                  <a:lnTo>
                    <a:pt x="0" y="1175651"/>
                  </a:lnTo>
                  <a:lnTo>
                    <a:pt x="38087" y="1217739"/>
                  </a:lnTo>
                  <a:lnTo>
                    <a:pt x="70650" y="1248143"/>
                  </a:lnTo>
                  <a:lnTo>
                    <a:pt x="105181" y="1276121"/>
                  </a:lnTo>
                  <a:lnTo>
                    <a:pt x="141592" y="1301597"/>
                  </a:lnTo>
                  <a:lnTo>
                    <a:pt x="179793" y="1324444"/>
                  </a:lnTo>
                  <a:lnTo>
                    <a:pt x="219684" y="1344574"/>
                  </a:lnTo>
                  <a:lnTo>
                    <a:pt x="261188" y="1361884"/>
                  </a:lnTo>
                  <a:lnTo>
                    <a:pt x="277431" y="1367320"/>
                  </a:lnTo>
                  <a:lnTo>
                    <a:pt x="688860" y="1367320"/>
                  </a:lnTo>
                  <a:lnTo>
                    <a:pt x="736028" y="1347127"/>
                  </a:lnTo>
                  <a:lnTo>
                    <a:pt x="778802" y="1323746"/>
                  </a:lnTo>
                  <a:lnTo>
                    <a:pt x="819213" y="1296682"/>
                  </a:lnTo>
                  <a:lnTo>
                    <a:pt x="857173" y="1266113"/>
                  </a:lnTo>
                  <a:lnTo>
                    <a:pt x="892619" y="1232192"/>
                  </a:lnTo>
                  <a:lnTo>
                    <a:pt x="925474" y="1195108"/>
                  </a:lnTo>
                  <a:lnTo>
                    <a:pt x="925474" y="1367320"/>
                  </a:lnTo>
                  <a:lnTo>
                    <a:pt x="1266913" y="1367320"/>
                  </a:lnTo>
                  <a:lnTo>
                    <a:pt x="1266913" y="1195108"/>
                  </a:lnTo>
                  <a:lnTo>
                    <a:pt x="1266913" y="1071651"/>
                  </a:lnTo>
                  <a:lnTo>
                    <a:pt x="1266913" y="330949"/>
                  </a:lnTo>
                  <a:lnTo>
                    <a:pt x="1266913" y="207492"/>
                  </a:lnTo>
                  <a:lnTo>
                    <a:pt x="1266913" y="31508"/>
                  </a:lnTo>
                  <a:close/>
                </a:path>
                <a:path w="5953759" h="1367790">
                  <a:moveTo>
                    <a:pt x="2842806" y="520077"/>
                  </a:moveTo>
                  <a:lnTo>
                    <a:pt x="2840901" y="468591"/>
                  </a:lnTo>
                  <a:lnTo>
                    <a:pt x="2835249" y="419227"/>
                  </a:lnTo>
                  <a:lnTo>
                    <a:pt x="2825978" y="372110"/>
                  </a:lnTo>
                  <a:lnTo>
                    <a:pt x="2814193" y="330962"/>
                  </a:lnTo>
                  <a:lnTo>
                    <a:pt x="2813164" y="327329"/>
                  </a:lnTo>
                  <a:lnTo>
                    <a:pt x="2796908" y="284975"/>
                  </a:lnTo>
                  <a:lnTo>
                    <a:pt x="2777337" y="245160"/>
                  </a:lnTo>
                  <a:lnTo>
                    <a:pt x="2754528" y="207962"/>
                  </a:lnTo>
                  <a:lnTo>
                    <a:pt x="2746273" y="196989"/>
                  </a:lnTo>
                  <a:lnTo>
                    <a:pt x="2728607" y="173494"/>
                  </a:lnTo>
                  <a:lnTo>
                    <a:pt x="2699651" y="141846"/>
                  </a:lnTo>
                  <a:lnTo>
                    <a:pt x="2667787" y="113118"/>
                  </a:lnTo>
                  <a:lnTo>
                    <a:pt x="2633103" y="87401"/>
                  </a:lnTo>
                  <a:lnTo>
                    <a:pt x="2595702" y="64795"/>
                  </a:lnTo>
                  <a:lnTo>
                    <a:pt x="2555697" y="45415"/>
                  </a:lnTo>
                  <a:lnTo>
                    <a:pt x="2513190" y="29324"/>
                  </a:lnTo>
                  <a:lnTo>
                    <a:pt x="2468270" y="16649"/>
                  </a:lnTo>
                  <a:lnTo>
                    <a:pt x="2421051" y="7467"/>
                  </a:lnTo>
                  <a:lnTo>
                    <a:pt x="2371623" y="1892"/>
                  </a:lnTo>
                  <a:lnTo>
                    <a:pt x="2320112" y="12"/>
                  </a:lnTo>
                  <a:lnTo>
                    <a:pt x="2268194" y="2057"/>
                  </a:lnTo>
                  <a:lnTo>
                    <a:pt x="2218118" y="8140"/>
                  </a:lnTo>
                  <a:lnTo>
                    <a:pt x="2169960" y="18237"/>
                  </a:lnTo>
                  <a:lnTo>
                    <a:pt x="2123821" y="32283"/>
                  </a:lnTo>
                  <a:lnTo>
                    <a:pt x="2079790" y="50241"/>
                  </a:lnTo>
                  <a:lnTo>
                    <a:pt x="2037956" y="72059"/>
                  </a:lnTo>
                  <a:lnTo>
                    <a:pt x="1998433" y="97688"/>
                  </a:lnTo>
                  <a:lnTo>
                    <a:pt x="1961311" y="127088"/>
                  </a:lnTo>
                  <a:lnTo>
                    <a:pt x="1926666" y="160197"/>
                  </a:lnTo>
                  <a:lnTo>
                    <a:pt x="1894611" y="196989"/>
                  </a:lnTo>
                  <a:lnTo>
                    <a:pt x="1894611" y="31521"/>
                  </a:lnTo>
                  <a:lnTo>
                    <a:pt x="1553159" y="31521"/>
                  </a:lnTo>
                  <a:lnTo>
                    <a:pt x="1553159" y="1367320"/>
                  </a:lnTo>
                  <a:lnTo>
                    <a:pt x="1894611" y="1367320"/>
                  </a:lnTo>
                  <a:lnTo>
                    <a:pt x="1894611" y="635635"/>
                  </a:lnTo>
                  <a:lnTo>
                    <a:pt x="1897697" y="587095"/>
                  </a:lnTo>
                  <a:lnTo>
                    <a:pt x="1906739" y="541947"/>
                  </a:lnTo>
                  <a:lnTo>
                    <a:pt x="1921471" y="500443"/>
                  </a:lnTo>
                  <a:lnTo>
                    <a:pt x="1941588" y="462851"/>
                  </a:lnTo>
                  <a:lnTo>
                    <a:pt x="1966836" y="429412"/>
                  </a:lnTo>
                  <a:lnTo>
                    <a:pt x="1996909" y="400418"/>
                  </a:lnTo>
                  <a:lnTo>
                    <a:pt x="2031530" y="376110"/>
                  </a:lnTo>
                  <a:lnTo>
                    <a:pt x="2070417" y="356743"/>
                  </a:lnTo>
                  <a:lnTo>
                    <a:pt x="2113280" y="342595"/>
                  </a:lnTo>
                  <a:lnTo>
                    <a:pt x="2159825" y="333908"/>
                  </a:lnTo>
                  <a:lnTo>
                    <a:pt x="2209800" y="330962"/>
                  </a:lnTo>
                  <a:lnTo>
                    <a:pt x="2260727" y="334441"/>
                  </a:lnTo>
                  <a:lnTo>
                    <a:pt x="2307691" y="344703"/>
                  </a:lnTo>
                  <a:lnTo>
                    <a:pt x="2350376" y="361378"/>
                  </a:lnTo>
                  <a:lnTo>
                    <a:pt x="2388451" y="384162"/>
                  </a:lnTo>
                  <a:lnTo>
                    <a:pt x="2421572" y="412711"/>
                  </a:lnTo>
                  <a:lnTo>
                    <a:pt x="2449411" y="446697"/>
                  </a:lnTo>
                  <a:lnTo>
                    <a:pt x="2471636" y="485787"/>
                  </a:lnTo>
                  <a:lnTo>
                    <a:pt x="2487930" y="529653"/>
                  </a:lnTo>
                  <a:lnTo>
                    <a:pt x="2497950" y="577964"/>
                  </a:lnTo>
                  <a:lnTo>
                    <a:pt x="2501354" y="630389"/>
                  </a:lnTo>
                  <a:lnTo>
                    <a:pt x="2501354" y="1367320"/>
                  </a:lnTo>
                  <a:lnTo>
                    <a:pt x="2842806" y="1367320"/>
                  </a:lnTo>
                  <a:lnTo>
                    <a:pt x="2842806" y="520077"/>
                  </a:lnTo>
                  <a:close/>
                </a:path>
                <a:path w="5953759" h="1367790">
                  <a:moveTo>
                    <a:pt x="4497502" y="598855"/>
                  </a:moveTo>
                  <a:lnTo>
                    <a:pt x="4489551" y="552183"/>
                  </a:lnTo>
                  <a:lnTo>
                    <a:pt x="4478667" y="506768"/>
                  </a:lnTo>
                  <a:lnTo>
                    <a:pt x="4464939" y="462699"/>
                  </a:lnTo>
                  <a:lnTo>
                    <a:pt x="4448467" y="420065"/>
                  </a:lnTo>
                  <a:lnTo>
                    <a:pt x="4429328" y="378968"/>
                  </a:lnTo>
                  <a:lnTo>
                    <a:pt x="4407611" y="339483"/>
                  </a:lnTo>
                  <a:lnTo>
                    <a:pt x="4383430" y="301701"/>
                  </a:lnTo>
                  <a:lnTo>
                    <a:pt x="4356849" y="265722"/>
                  </a:lnTo>
                  <a:lnTo>
                    <a:pt x="4327982" y="231622"/>
                  </a:lnTo>
                  <a:lnTo>
                    <a:pt x="4296918" y="199491"/>
                  </a:lnTo>
                  <a:lnTo>
                    <a:pt x="4263733" y="169418"/>
                  </a:lnTo>
                  <a:lnTo>
                    <a:pt x="4228528" y="141490"/>
                  </a:lnTo>
                  <a:lnTo>
                    <a:pt x="4191406" y="115811"/>
                  </a:lnTo>
                  <a:lnTo>
                    <a:pt x="4152442" y="92456"/>
                  </a:lnTo>
                  <a:lnTo>
                    <a:pt x="4111739" y="71513"/>
                  </a:lnTo>
                  <a:lnTo>
                    <a:pt x="4069384" y="53073"/>
                  </a:lnTo>
                  <a:lnTo>
                    <a:pt x="4025468" y="37223"/>
                  </a:lnTo>
                  <a:lnTo>
                    <a:pt x="3980078" y="24066"/>
                  </a:lnTo>
                  <a:lnTo>
                    <a:pt x="3933317" y="13665"/>
                  </a:lnTo>
                  <a:lnTo>
                    <a:pt x="3885273" y="6134"/>
                  </a:lnTo>
                  <a:lnTo>
                    <a:pt x="3836022" y="1549"/>
                  </a:lnTo>
                  <a:lnTo>
                    <a:pt x="3785692" y="0"/>
                  </a:lnTo>
                  <a:lnTo>
                    <a:pt x="3735006" y="1562"/>
                  </a:lnTo>
                  <a:lnTo>
                    <a:pt x="3685451" y="6172"/>
                  </a:lnTo>
                  <a:lnTo>
                    <a:pt x="3637127" y="13766"/>
                  </a:lnTo>
                  <a:lnTo>
                    <a:pt x="3590112" y="24231"/>
                  </a:lnTo>
                  <a:lnTo>
                    <a:pt x="3544493" y="37477"/>
                  </a:lnTo>
                  <a:lnTo>
                    <a:pt x="3500386" y="53441"/>
                  </a:lnTo>
                  <a:lnTo>
                    <a:pt x="3457854" y="72009"/>
                  </a:lnTo>
                  <a:lnTo>
                    <a:pt x="3416998" y="93103"/>
                  </a:lnTo>
                  <a:lnTo>
                    <a:pt x="3377920" y="116624"/>
                  </a:lnTo>
                  <a:lnTo>
                    <a:pt x="3340697" y="142506"/>
                  </a:lnTo>
                  <a:lnTo>
                    <a:pt x="3305429" y="170637"/>
                  </a:lnTo>
                  <a:lnTo>
                    <a:pt x="3272205" y="200926"/>
                  </a:lnTo>
                  <a:lnTo>
                    <a:pt x="3241103" y="233311"/>
                  </a:lnTo>
                  <a:lnTo>
                    <a:pt x="3212236" y="267677"/>
                  </a:lnTo>
                  <a:lnTo>
                    <a:pt x="3185693" y="303949"/>
                  </a:lnTo>
                  <a:lnTo>
                    <a:pt x="3161538" y="342036"/>
                  </a:lnTo>
                  <a:lnTo>
                    <a:pt x="3139897" y="381838"/>
                  </a:lnTo>
                  <a:lnTo>
                    <a:pt x="3120847" y="423278"/>
                  </a:lnTo>
                  <a:lnTo>
                    <a:pt x="3104464" y="466267"/>
                  </a:lnTo>
                  <a:lnTo>
                    <a:pt x="3090862" y="510717"/>
                  </a:lnTo>
                  <a:lnTo>
                    <a:pt x="3080131" y="556526"/>
                  </a:lnTo>
                  <a:lnTo>
                    <a:pt x="3072346" y="603618"/>
                  </a:lnTo>
                  <a:lnTo>
                    <a:pt x="3067608" y="651903"/>
                  </a:lnTo>
                  <a:lnTo>
                    <a:pt x="3066008" y="701294"/>
                  </a:lnTo>
                  <a:lnTo>
                    <a:pt x="3067608" y="750671"/>
                  </a:lnTo>
                  <a:lnTo>
                    <a:pt x="3072346" y="798957"/>
                  </a:lnTo>
                  <a:lnTo>
                    <a:pt x="3080131" y="846048"/>
                  </a:lnTo>
                  <a:lnTo>
                    <a:pt x="3090862" y="891870"/>
                  </a:lnTo>
                  <a:lnTo>
                    <a:pt x="3104464" y="936320"/>
                  </a:lnTo>
                  <a:lnTo>
                    <a:pt x="3120847" y="979309"/>
                  </a:lnTo>
                  <a:lnTo>
                    <a:pt x="3139897" y="1020749"/>
                  </a:lnTo>
                  <a:lnTo>
                    <a:pt x="3161614" y="1060665"/>
                  </a:lnTo>
                  <a:lnTo>
                    <a:pt x="3185693" y="1098638"/>
                  </a:lnTo>
                  <a:lnTo>
                    <a:pt x="3212236" y="1134910"/>
                  </a:lnTo>
                  <a:lnTo>
                    <a:pt x="3241103" y="1169289"/>
                  </a:lnTo>
                  <a:lnTo>
                    <a:pt x="3272205" y="1201674"/>
                  </a:lnTo>
                  <a:lnTo>
                    <a:pt x="3305429" y="1231963"/>
                  </a:lnTo>
                  <a:lnTo>
                    <a:pt x="3340697" y="1260106"/>
                  </a:lnTo>
                  <a:lnTo>
                    <a:pt x="3377920" y="1285976"/>
                  </a:lnTo>
                  <a:lnTo>
                    <a:pt x="3416998" y="1309509"/>
                  </a:lnTo>
                  <a:lnTo>
                    <a:pt x="3457854" y="1330604"/>
                  </a:lnTo>
                  <a:lnTo>
                    <a:pt x="3500386" y="1349171"/>
                  </a:lnTo>
                  <a:lnTo>
                    <a:pt x="3544493" y="1365135"/>
                  </a:lnTo>
                  <a:lnTo>
                    <a:pt x="3552050" y="1367320"/>
                  </a:lnTo>
                  <a:lnTo>
                    <a:pt x="4018788" y="1367320"/>
                  </a:lnTo>
                  <a:lnTo>
                    <a:pt x="4069384" y="1349540"/>
                  </a:lnTo>
                  <a:lnTo>
                    <a:pt x="4111739" y="1331099"/>
                  </a:lnTo>
                  <a:lnTo>
                    <a:pt x="4152442" y="1310157"/>
                  </a:lnTo>
                  <a:lnTo>
                    <a:pt x="4191406" y="1286802"/>
                  </a:lnTo>
                  <a:lnTo>
                    <a:pt x="4228528" y="1261122"/>
                  </a:lnTo>
                  <a:lnTo>
                    <a:pt x="4263733" y="1233195"/>
                  </a:lnTo>
                  <a:lnTo>
                    <a:pt x="4296918" y="1203121"/>
                  </a:lnTo>
                  <a:lnTo>
                    <a:pt x="4327982" y="1170990"/>
                  </a:lnTo>
                  <a:lnTo>
                    <a:pt x="4356849" y="1136891"/>
                  </a:lnTo>
                  <a:lnTo>
                    <a:pt x="4383430" y="1100899"/>
                  </a:lnTo>
                  <a:lnTo>
                    <a:pt x="4407611" y="1063117"/>
                  </a:lnTo>
                  <a:lnTo>
                    <a:pt x="4429328" y="1023632"/>
                  </a:lnTo>
                  <a:lnTo>
                    <a:pt x="4448467" y="982522"/>
                  </a:lnTo>
                  <a:lnTo>
                    <a:pt x="4464939" y="939901"/>
                  </a:lnTo>
                  <a:lnTo>
                    <a:pt x="4478667" y="895832"/>
                  </a:lnTo>
                  <a:lnTo>
                    <a:pt x="4489551" y="850404"/>
                  </a:lnTo>
                  <a:lnTo>
                    <a:pt x="4497502" y="803732"/>
                  </a:lnTo>
                  <a:lnTo>
                    <a:pt x="4142905" y="803732"/>
                  </a:lnTo>
                  <a:lnTo>
                    <a:pt x="4127436" y="849528"/>
                  </a:lnTo>
                  <a:lnTo>
                    <a:pt x="4106507" y="892111"/>
                  </a:lnTo>
                  <a:lnTo>
                    <a:pt x="4080472" y="931100"/>
                  </a:lnTo>
                  <a:lnTo>
                    <a:pt x="4049699" y="966114"/>
                  </a:lnTo>
                  <a:lnTo>
                    <a:pt x="4014533" y="996784"/>
                  </a:lnTo>
                  <a:lnTo>
                    <a:pt x="3975354" y="1022718"/>
                  </a:lnTo>
                  <a:lnTo>
                    <a:pt x="3932517" y="1043559"/>
                  </a:lnTo>
                  <a:lnTo>
                    <a:pt x="3886390" y="1058913"/>
                  </a:lnTo>
                  <a:lnTo>
                    <a:pt x="3837317" y="1068400"/>
                  </a:lnTo>
                  <a:lnTo>
                    <a:pt x="3785692" y="1071651"/>
                  </a:lnTo>
                  <a:lnTo>
                    <a:pt x="3738181" y="1068857"/>
                  </a:lnTo>
                  <a:lnTo>
                    <a:pt x="3692817" y="1060665"/>
                  </a:lnTo>
                  <a:lnTo>
                    <a:pt x="3649903" y="1047407"/>
                  </a:lnTo>
                  <a:lnTo>
                    <a:pt x="3609708" y="1029347"/>
                  </a:lnTo>
                  <a:lnTo>
                    <a:pt x="3572535" y="1006817"/>
                  </a:lnTo>
                  <a:lnTo>
                    <a:pt x="3538651" y="980097"/>
                  </a:lnTo>
                  <a:lnTo>
                    <a:pt x="3508362" y="949502"/>
                  </a:lnTo>
                  <a:lnTo>
                    <a:pt x="3481933" y="915327"/>
                  </a:lnTo>
                  <a:lnTo>
                    <a:pt x="3459683" y="877874"/>
                  </a:lnTo>
                  <a:lnTo>
                    <a:pt x="3441865" y="837438"/>
                  </a:lnTo>
                  <a:lnTo>
                    <a:pt x="3428784" y="794334"/>
                  </a:lnTo>
                  <a:lnTo>
                    <a:pt x="3420732" y="748842"/>
                  </a:lnTo>
                  <a:lnTo>
                    <a:pt x="3417976" y="701294"/>
                  </a:lnTo>
                  <a:lnTo>
                    <a:pt x="3420732" y="653732"/>
                  </a:lnTo>
                  <a:lnTo>
                    <a:pt x="3428784" y="608253"/>
                  </a:lnTo>
                  <a:lnTo>
                    <a:pt x="3441865" y="565150"/>
                  </a:lnTo>
                  <a:lnTo>
                    <a:pt x="3459683" y="524713"/>
                  </a:lnTo>
                  <a:lnTo>
                    <a:pt x="3481933" y="487260"/>
                  </a:lnTo>
                  <a:lnTo>
                    <a:pt x="3508362" y="453085"/>
                  </a:lnTo>
                  <a:lnTo>
                    <a:pt x="3538651" y="422490"/>
                  </a:lnTo>
                  <a:lnTo>
                    <a:pt x="3572535" y="395770"/>
                  </a:lnTo>
                  <a:lnTo>
                    <a:pt x="3609708" y="373240"/>
                  </a:lnTo>
                  <a:lnTo>
                    <a:pt x="3649903" y="355193"/>
                  </a:lnTo>
                  <a:lnTo>
                    <a:pt x="3692817" y="341922"/>
                  </a:lnTo>
                  <a:lnTo>
                    <a:pt x="3738181" y="333743"/>
                  </a:lnTo>
                  <a:lnTo>
                    <a:pt x="3785692" y="330949"/>
                  </a:lnTo>
                  <a:lnTo>
                    <a:pt x="3837317" y="334187"/>
                  </a:lnTo>
                  <a:lnTo>
                    <a:pt x="3886390" y="343687"/>
                  </a:lnTo>
                  <a:lnTo>
                    <a:pt x="3932517" y="359029"/>
                  </a:lnTo>
                  <a:lnTo>
                    <a:pt x="3975354" y="379869"/>
                  </a:lnTo>
                  <a:lnTo>
                    <a:pt x="4014533" y="405803"/>
                  </a:lnTo>
                  <a:lnTo>
                    <a:pt x="4049699" y="436473"/>
                  </a:lnTo>
                  <a:lnTo>
                    <a:pt x="4080472" y="471487"/>
                  </a:lnTo>
                  <a:lnTo>
                    <a:pt x="4106507" y="510476"/>
                  </a:lnTo>
                  <a:lnTo>
                    <a:pt x="4127436" y="553059"/>
                  </a:lnTo>
                  <a:lnTo>
                    <a:pt x="4142905" y="598855"/>
                  </a:lnTo>
                  <a:lnTo>
                    <a:pt x="4497502" y="598855"/>
                  </a:lnTo>
                  <a:close/>
                </a:path>
                <a:path w="5953759" h="1367790">
                  <a:moveTo>
                    <a:pt x="5953404" y="245808"/>
                  </a:moveTo>
                  <a:lnTo>
                    <a:pt x="5911812" y="200926"/>
                  </a:lnTo>
                  <a:lnTo>
                    <a:pt x="5878588" y="170637"/>
                  </a:lnTo>
                  <a:lnTo>
                    <a:pt x="5843321" y="142506"/>
                  </a:lnTo>
                  <a:lnTo>
                    <a:pt x="5806097" y="116624"/>
                  </a:lnTo>
                  <a:lnTo>
                    <a:pt x="5767006" y="93103"/>
                  </a:lnTo>
                  <a:lnTo>
                    <a:pt x="5766041" y="92608"/>
                  </a:lnTo>
                  <a:lnTo>
                    <a:pt x="5766041" y="701294"/>
                  </a:lnTo>
                  <a:lnTo>
                    <a:pt x="5763336" y="748842"/>
                  </a:lnTo>
                  <a:lnTo>
                    <a:pt x="5755398" y="794334"/>
                  </a:lnTo>
                  <a:lnTo>
                    <a:pt x="5742483" y="837438"/>
                  </a:lnTo>
                  <a:lnTo>
                    <a:pt x="5724855" y="877874"/>
                  </a:lnTo>
                  <a:lnTo>
                    <a:pt x="5702795" y="915327"/>
                  </a:lnTo>
                  <a:lnTo>
                    <a:pt x="5676557" y="949502"/>
                  </a:lnTo>
                  <a:lnTo>
                    <a:pt x="5646407" y="980097"/>
                  </a:lnTo>
                  <a:lnTo>
                    <a:pt x="5612625" y="1006817"/>
                  </a:lnTo>
                  <a:lnTo>
                    <a:pt x="5575452" y="1029347"/>
                  </a:lnTo>
                  <a:lnTo>
                    <a:pt x="5535168" y="1047407"/>
                  </a:lnTo>
                  <a:lnTo>
                    <a:pt x="5492039" y="1060665"/>
                  </a:lnTo>
                  <a:lnTo>
                    <a:pt x="5446331" y="1068857"/>
                  </a:lnTo>
                  <a:lnTo>
                    <a:pt x="5398313" y="1071651"/>
                  </a:lnTo>
                  <a:lnTo>
                    <a:pt x="5350802" y="1068857"/>
                  </a:lnTo>
                  <a:lnTo>
                    <a:pt x="5305437" y="1060665"/>
                  </a:lnTo>
                  <a:lnTo>
                    <a:pt x="5262524" y="1047407"/>
                  </a:lnTo>
                  <a:lnTo>
                    <a:pt x="5222329" y="1029347"/>
                  </a:lnTo>
                  <a:lnTo>
                    <a:pt x="5185156" y="1006817"/>
                  </a:lnTo>
                  <a:lnTo>
                    <a:pt x="5151272" y="980097"/>
                  </a:lnTo>
                  <a:lnTo>
                    <a:pt x="5120983" y="949502"/>
                  </a:lnTo>
                  <a:lnTo>
                    <a:pt x="5094554" y="915327"/>
                  </a:lnTo>
                  <a:lnTo>
                    <a:pt x="5072304" y="877874"/>
                  </a:lnTo>
                  <a:lnTo>
                    <a:pt x="5054485" y="837438"/>
                  </a:lnTo>
                  <a:lnTo>
                    <a:pt x="5041404" y="794334"/>
                  </a:lnTo>
                  <a:lnTo>
                    <a:pt x="5033353" y="748842"/>
                  </a:lnTo>
                  <a:lnTo>
                    <a:pt x="5030597" y="701294"/>
                  </a:lnTo>
                  <a:lnTo>
                    <a:pt x="5033353" y="653732"/>
                  </a:lnTo>
                  <a:lnTo>
                    <a:pt x="5041404" y="608253"/>
                  </a:lnTo>
                  <a:lnTo>
                    <a:pt x="5054485" y="565150"/>
                  </a:lnTo>
                  <a:lnTo>
                    <a:pt x="5072304" y="524713"/>
                  </a:lnTo>
                  <a:lnTo>
                    <a:pt x="5094554" y="487260"/>
                  </a:lnTo>
                  <a:lnTo>
                    <a:pt x="5120983" y="453085"/>
                  </a:lnTo>
                  <a:lnTo>
                    <a:pt x="5151272" y="422490"/>
                  </a:lnTo>
                  <a:lnTo>
                    <a:pt x="5185156" y="395770"/>
                  </a:lnTo>
                  <a:lnTo>
                    <a:pt x="5222329" y="373240"/>
                  </a:lnTo>
                  <a:lnTo>
                    <a:pt x="5262524" y="355193"/>
                  </a:lnTo>
                  <a:lnTo>
                    <a:pt x="5305437" y="341922"/>
                  </a:lnTo>
                  <a:lnTo>
                    <a:pt x="5350802" y="333743"/>
                  </a:lnTo>
                  <a:lnTo>
                    <a:pt x="5398313" y="330949"/>
                  </a:lnTo>
                  <a:lnTo>
                    <a:pt x="5446331" y="333743"/>
                  </a:lnTo>
                  <a:lnTo>
                    <a:pt x="5492039" y="341922"/>
                  </a:lnTo>
                  <a:lnTo>
                    <a:pt x="5535168" y="355193"/>
                  </a:lnTo>
                  <a:lnTo>
                    <a:pt x="5575452" y="373240"/>
                  </a:lnTo>
                  <a:lnTo>
                    <a:pt x="5612625" y="395770"/>
                  </a:lnTo>
                  <a:lnTo>
                    <a:pt x="5646407" y="422490"/>
                  </a:lnTo>
                  <a:lnTo>
                    <a:pt x="5676557" y="453085"/>
                  </a:lnTo>
                  <a:lnTo>
                    <a:pt x="5702795" y="487260"/>
                  </a:lnTo>
                  <a:lnTo>
                    <a:pt x="5724855" y="524713"/>
                  </a:lnTo>
                  <a:lnTo>
                    <a:pt x="5742483" y="565150"/>
                  </a:lnTo>
                  <a:lnTo>
                    <a:pt x="5755398" y="608253"/>
                  </a:lnTo>
                  <a:lnTo>
                    <a:pt x="5763336" y="653732"/>
                  </a:lnTo>
                  <a:lnTo>
                    <a:pt x="5766041" y="701294"/>
                  </a:lnTo>
                  <a:lnTo>
                    <a:pt x="5766041" y="92608"/>
                  </a:lnTo>
                  <a:lnTo>
                    <a:pt x="5726163" y="72009"/>
                  </a:lnTo>
                  <a:lnTo>
                    <a:pt x="5683631" y="53441"/>
                  </a:lnTo>
                  <a:lnTo>
                    <a:pt x="5639511" y="37477"/>
                  </a:lnTo>
                  <a:lnTo>
                    <a:pt x="5593893" y="24231"/>
                  </a:lnTo>
                  <a:lnTo>
                    <a:pt x="5546877" y="13766"/>
                  </a:lnTo>
                  <a:lnTo>
                    <a:pt x="5498554" y="6172"/>
                  </a:lnTo>
                  <a:lnTo>
                    <a:pt x="5448998" y="1562"/>
                  </a:lnTo>
                  <a:lnTo>
                    <a:pt x="5398313" y="0"/>
                  </a:lnTo>
                  <a:lnTo>
                    <a:pt x="5347627" y="1562"/>
                  </a:lnTo>
                  <a:lnTo>
                    <a:pt x="5298071" y="6172"/>
                  </a:lnTo>
                  <a:lnTo>
                    <a:pt x="5249748" y="13766"/>
                  </a:lnTo>
                  <a:lnTo>
                    <a:pt x="5202733" y="24231"/>
                  </a:lnTo>
                  <a:lnTo>
                    <a:pt x="5157127" y="37477"/>
                  </a:lnTo>
                  <a:lnTo>
                    <a:pt x="5113007" y="53441"/>
                  </a:lnTo>
                  <a:lnTo>
                    <a:pt x="5070475" y="72009"/>
                  </a:lnTo>
                  <a:lnTo>
                    <a:pt x="5029619" y="93103"/>
                  </a:lnTo>
                  <a:lnTo>
                    <a:pt x="4990541" y="116624"/>
                  </a:lnTo>
                  <a:lnTo>
                    <a:pt x="4953317" y="142506"/>
                  </a:lnTo>
                  <a:lnTo>
                    <a:pt x="4918049" y="170637"/>
                  </a:lnTo>
                  <a:lnTo>
                    <a:pt x="4884826" y="200926"/>
                  </a:lnTo>
                  <a:lnTo>
                    <a:pt x="4853724" y="233311"/>
                  </a:lnTo>
                  <a:lnTo>
                    <a:pt x="4824857" y="267677"/>
                  </a:lnTo>
                  <a:lnTo>
                    <a:pt x="4798314" y="303949"/>
                  </a:lnTo>
                  <a:lnTo>
                    <a:pt x="4774171" y="342036"/>
                  </a:lnTo>
                  <a:lnTo>
                    <a:pt x="4752518" y="381838"/>
                  </a:lnTo>
                  <a:lnTo>
                    <a:pt x="4733468" y="423278"/>
                  </a:lnTo>
                  <a:lnTo>
                    <a:pt x="4717085" y="466267"/>
                  </a:lnTo>
                  <a:lnTo>
                    <a:pt x="4703483" y="510717"/>
                  </a:lnTo>
                  <a:lnTo>
                    <a:pt x="4692751" y="556526"/>
                  </a:lnTo>
                  <a:lnTo>
                    <a:pt x="4684966" y="603618"/>
                  </a:lnTo>
                  <a:lnTo>
                    <a:pt x="4680229" y="651903"/>
                  </a:lnTo>
                  <a:lnTo>
                    <a:pt x="4678629" y="701294"/>
                  </a:lnTo>
                  <a:lnTo>
                    <a:pt x="4680229" y="750671"/>
                  </a:lnTo>
                  <a:lnTo>
                    <a:pt x="4684966" y="798957"/>
                  </a:lnTo>
                  <a:lnTo>
                    <a:pt x="4692751" y="846048"/>
                  </a:lnTo>
                  <a:lnTo>
                    <a:pt x="4703483" y="891870"/>
                  </a:lnTo>
                  <a:lnTo>
                    <a:pt x="4717085" y="936320"/>
                  </a:lnTo>
                  <a:lnTo>
                    <a:pt x="4733468" y="979309"/>
                  </a:lnTo>
                  <a:lnTo>
                    <a:pt x="4752518" y="1020749"/>
                  </a:lnTo>
                  <a:lnTo>
                    <a:pt x="4774235" y="1060665"/>
                  </a:lnTo>
                  <a:lnTo>
                    <a:pt x="4798314" y="1098638"/>
                  </a:lnTo>
                  <a:lnTo>
                    <a:pt x="4824857" y="1134910"/>
                  </a:lnTo>
                  <a:lnTo>
                    <a:pt x="4853724" y="1169289"/>
                  </a:lnTo>
                  <a:lnTo>
                    <a:pt x="4884826" y="1201674"/>
                  </a:lnTo>
                  <a:lnTo>
                    <a:pt x="4918049" y="1231963"/>
                  </a:lnTo>
                  <a:lnTo>
                    <a:pt x="4953317" y="1260106"/>
                  </a:lnTo>
                  <a:lnTo>
                    <a:pt x="4990541" y="1285976"/>
                  </a:lnTo>
                  <a:lnTo>
                    <a:pt x="5029619" y="1309509"/>
                  </a:lnTo>
                  <a:lnTo>
                    <a:pt x="5070475" y="1330604"/>
                  </a:lnTo>
                  <a:lnTo>
                    <a:pt x="5113007" y="1349171"/>
                  </a:lnTo>
                  <a:lnTo>
                    <a:pt x="5157127" y="1365135"/>
                  </a:lnTo>
                  <a:lnTo>
                    <a:pt x="5164671" y="1367320"/>
                  </a:lnTo>
                  <a:lnTo>
                    <a:pt x="5631967" y="1367320"/>
                  </a:lnTo>
                  <a:lnTo>
                    <a:pt x="5683631" y="1349171"/>
                  </a:lnTo>
                  <a:lnTo>
                    <a:pt x="5726163" y="1330604"/>
                  </a:lnTo>
                  <a:lnTo>
                    <a:pt x="5767006" y="1309509"/>
                  </a:lnTo>
                  <a:lnTo>
                    <a:pt x="5806097" y="1285976"/>
                  </a:lnTo>
                  <a:lnTo>
                    <a:pt x="5843321" y="1260106"/>
                  </a:lnTo>
                  <a:lnTo>
                    <a:pt x="5878588" y="1231963"/>
                  </a:lnTo>
                  <a:lnTo>
                    <a:pt x="5911812" y="1201674"/>
                  </a:lnTo>
                  <a:lnTo>
                    <a:pt x="5942901" y="1169289"/>
                  </a:lnTo>
                  <a:lnTo>
                    <a:pt x="5953404" y="1156792"/>
                  </a:lnTo>
                  <a:lnTo>
                    <a:pt x="5953404" y="1071651"/>
                  </a:lnTo>
                  <a:lnTo>
                    <a:pt x="5953404" y="330949"/>
                  </a:lnTo>
                  <a:lnTo>
                    <a:pt x="5953404" y="2458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656092" y="807294"/>
              <a:ext cx="3788523" cy="498414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681349" y="212214"/>
            <a:ext cx="1440815" cy="4279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5"/>
              </a:spcBef>
            </a:pPr>
            <a:r>
              <a:rPr dirty="0" sz="1300" spc="55">
                <a:solidFill>
                  <a:srgbClr val="FFFFFF"/>
                </a:solidFill>
                <a:latin typeface="Arial"/>
                <a:cs typeface="Arial"/>
              </a:rPr>
              <a:t>all </a:t>
            </a:r>
            <a:r>
              <a:rPr dirty="0" sz="1300" spc="105">
                <a:solidFill>
                  <a:srgbClr val="FFFFFF"/>
                </a:solidFill>
                <a:latin typeface="Arial"/>
                <a:cs typeface="Arial"/>
              </a:rPr>
              <a:t>connected </a:t>
            </a:r>
            <a:r>
              <a:rPr dirty="0" sz="1300" spc="50">
                <a:solidFill>
                  <a:srgbClr val="FFFFFF"/>
                </a:solidFill>
                <a:latin typeface="Arial"/>
                <a:cs typeface="Arial"/>
              </a:rPr>
              <a:t>in  </a:t>
            </a:r>
            <a:r>
              <a:rPr dirty="0" sz="1300" spc="90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3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110">
                <a:solidFill>
                  <a:srgbClr val="FFFFFF"/>
                </a:solidFill>
                <a:latin typeface="Arial"/>
                <a:cs typeface="Arial"/>
              </a:rPr>
              <a:t>place</a:t>
            </a:r>
            <a:r>
              <a:rPr dirty="0" sz="13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7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3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00" spc="75">
                <a:solidFill>
                  <a:srgbClr val="FFFFFF"/>
                </a:solidFill>
                <a:latin typeface="Arial"/>
                <a:cs typeface="Arial"/>
              </a:rPr>
              <a:t>you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573664" y="3476333"/>
            <a:ext cx="12530455" cy="7832725"/>
            <a:chOff x="7573664" y="3476333"/>
            <a:chExt cx="12530455" cy="7832725"/>
          </a:xfrm>
        </p:grpSpPr>
        <p:sp>
          <p:nvSpPr>
            <p:cNvPr id="14" name="object 14"/>
            <p:cNvSpPr/>
            <p:nvPr/>
          </p:nvSpPr>
          <p:spPr>
            <a:xfrm>
              <a:off x="7573664" y="7874105"/>
              <a:ext cx="5953760" cy="3434715"/>
            </a:xfrm>
            <a:custGeom>
              <a:avLst/>
              <a:gdLst/>
              <a:ahLst/>
              <a:cxnLst/>
              <a:rect l="l" t="t" r="r" b="b"/>
              <a:pathLst>
                <a:path w="5953759" h="3434715">
                  <a:moveTo>
                    <a:pt x="5953399" y="0"/>
                  </a:moveTo>
                  <a:lnTo>
                    <a:pt x="0" y="0"/>
                  </a:lnTo>
                  <a:lnTo>
                    <a:pt x="0" y="3434450"/>
                  </a:lnTo>
                  <a:lnTo>
                    <a:pt x="5953399" y="3434450"/>
                  </a:lnTo>
                  <a:lnTo>
                    <a:pt x="5953399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656092" y="9121177"/>
              <a:ext cx="3788523" cy="218737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4150668" y="3476333"/>
              <a:ext cx="5953760" cy="7832725"/>
            </a:xfrm>
            <a:custGeom>
              <a:avLst/>
              <a:gdLst/>
              <a:ahLst/>
              <a:cxnLst/>
              <a:rect l="l" t="t" r="r" b="b"/>
              <a:pathLst>
                <a:path w="5953759" h="7832725">
                  <a:moveTo>
                    <a:pt x="5953389" y="0"/>
                  </a:moveTo>
                  <a:lnTo>
                    <a:pt x="0" y="0"/>
                  </a:lnTo>
                  <a:lnTo>
                    <a:pt x="0" y="7832222"/>
                  </a:lnTo>
                  <a:lnTo>
                    <a:pt x="5953389" y="7832222"/>
                  </a:lnTo>
                  <a:lnTo>
                    <a:pt x="5953389" y="0"/>
                  </a:lnTo>
                  <a:close/>
                </a:path>
              </a:pathLst>
            </a:custGeom>
            <a:solidFill>
              <a:srgbClr val="0A1C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4755996" y="5174456"/>
              <a:ext cx="5348103" cy="613409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4523611" y="3810010"/>
            <a:ext cx="3837304" cy="5451475"/>
          </a:xfrm>
          <a:prstGeom prst="rect">
            <a:avLst/>
          </a:prstGeom>
        </p:spPr>
        <p:txBody>
          <a:bodyPr wrap="square" lIns="0" tIns="217804" rIns="0" bIns="0" rtlCol="0" vert="horz">
            <a:spAutoFit/>
          </a:bodyPr>
          <a:lstStyle/>
          <a:p>
            <a:pPr marL="12700" marR="5080">
              <a:lnSpc>
                <a:spcPts val="6840"/>
              </a:lnSpc>
              <a:spcBef>
                <a:spcPts val="1714"/>
              </a:spcBef>
            </a:pPr>
            <a:r>
              <a:rPr dirty="0" sz="7100" spc="15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7100" spc="35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7100" spc="150" b="1">
                <a:solidFill>
                  <a:srgbClr val="FFFFFF"/>
                </a:solidFill>
                <a:latin typeface="Arial"/>
                <a:cs typeface="Arial"/>
              </a:rPr>
              <a:t>eating  </a:t>
            </a:r>
            <a:r>
              <a:rPr dirty="0" sz="7100" spc="10" b="1">
                <a:solidFill>
                  <a:srgbClr val="FFFFFF"/>
                </a:solidFill>
                <a:latin typeface="Arial"/>
                <a:cs typeface="Arial"/>
              </a:rPr>
              <a:t>growing  </a:t>
            </a:r>
            <a:r>
              <a:rPr dirty="0" sz="7100" spc="145" b="1">
                <a:solidFill>
                  <a:srgbClr val="FFFFFF"/>
                </a:solidFill>
                <a:latin typeface="Arial"/>
                <a:cs typeface="Arial"/>
              </a:rPr>
              <a:t>and  </a:t>
            </a:r>
            <a:r>
              <a:rPr dirty="0" sz="7100" spc="114" b="1">
                <a:solidFill>
                  <a:srgbClr val="FFFFFF"/>
                </a:solidFill>
                <a:latin typeface="Arial"/>
                <a:cs typeface="Arial"/>
              </a:rPr>
              <a:t>leaving  </a:t>
            </a:r>
            <a:r>
              <a:rPr dirty="0" sz="7100" spc="175" b="1">
                <a:solidFill>
                  <a:srgbClr val="FFFFFF"/>
                </a:solidFill>
                <a:latin typeface="Arial"/>
                <a:cs typeface="Arial"/>
              </a:rPr>
              <a:t>an  </a:t>
            </a:r>
            <a:r>
              <a:rPr dirty="0" sz="7100" spc="180" b="1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endParaRPr sz="71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96618" y="0"/>
            <a:ext cx="5953760" cy="4648200"/>
            <a:chOff x="996618" y="0"/>
            <a:chExt cx="5953760" cy="4648200"/>
          </a:xfrm>
        </p:grpSpPr>
        <p:sp>
          <p:nvSpPr>
            <p:cNvPr id="20" name="object 20"/>
            <p:cNvSpPr/>
            <p:nvPr/>
          </p:nvSpPr>
          <p:spPr>
            <a:xfrm>
              <a:off x="996618" y="0"/>
              <a:ext cx="5953760" cy="4648200"/>
            </a:xfrm>
            <a:custGeom>
              <a:avLst/>
              <a:gdLst/>
              <a:ahLst/>
              <a:cxnLst/>
              <a:rect l="l" t="t" r="r" b="b"/>
              <a:pathLst>
                <a:path w="5953759" h="4648200">
                  <a:moveTo>
                    <a:pt x="5953389" y="0"/>
                  </a:moveTo>
                  <a:lnTo>
                    <a:pt x="0" y="0"/>
                  </a:lnTo>
                  <a:lnTo>
                    <a:pt x="0" y="4647711"/>
                  </a:lnTo>
                  <a:lnTo>
                    <a:pt x="5953389" y="4647711"/>
                  </a:lnTo>
                  <a:lnTo>
                    <a:pt x="5953389" y="0"/>
                  </a:lnTo>
                  <a:close/>
                </a:path>
              </a:pathLst>
            </a:custGeom>
            <a:solidFill>
              <a:srgbClr val="0A1C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601890" y="12211"/>
              <a:ext cx="5142239" cy="463549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/>
          <p:nvPr/>
        </p:nvSpPr>
        <p:spPr>
          <a:xfrm>
            <a:off x="1818195" y="0"/>
            <a:ext cx="4310235" cy="35668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20104099" cy="113085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109731" y="2722430"/>
              <a:ext cx="5885180" cy="5864225"/>
            </a:xfrm>
            <a:custGeom>
              <a:avLst/>
              <a:gdLst/>
              <a:ahLst/>
              <a:cxnLst/>
              <a:rect l="l" t="t" r="r" b="b"/>
              <a:pathLst>
                <a:path w="5885180" h="5864225">
                  <a:moveTo>
                    <a:pt x="5884637" y="0"/>
                  </a:moveTo>
                  <a:lnTo>
                    <a:pt x="0" y="0"/>
                  </a:lnTo>
                  <a:lnTo>
                    <a:pt x="0" y="5863695"/>
                  </a:lnTo>
                  <a:lnTo>
                    <a:pt x="5884637" y="5863695"/>
                  </a:lnTo>
                  <a:lnTo>
                    <a:pt x="5884637" y="0"/>
                  </a:lnTo>
                  <a:close/>
                </a:path>
              </a:pathLst>
            </a:custGeom>
            <a:solidFill>
              <a:srgbClr val="0A1C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109731" y="3328326"/>
              <a:ext cx="5312508" cy="52577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271999" y="3287857"/>
              <a:ext cx="3560101" cy="47328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005205" y="2722430"/>
              <a:ext cx="5885180" cy="5864225"/>
            </a:xfrm>
            <a:custGeom>
              <a:avLst/>
              <a:gdLst/>
              <a:ahLst/>
              <a:cxnLst/>
              <a:rect l="l" t="t" r="r" b="b"/>
              <a:pathLst>
                <a:path w="5885180" h="5864225">
                  <a:moveTo>
                    <a:pt x="5884637" y="0"/>
                  </a:moveTo>
                  <a:lnTo>
                    <a:pt x="0" y="0"/>
                  </a:lnTo>
                  <a:lnTo>
                    <a:pt x="0" y="5863695"/>
                  </a:lnTo>
                  <a:lnTo>
                    <a:pt x="5884637" y="5863695"/>
                  </a:lnTo>
                  <a:lnTo>
                    <a:pt x="5884637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610476" y="3442625"/>
              <a:ext cx="5279366" cy="51434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387043" y="3392569"/>
              <a:ext cx="1056640" cy="4733290"/>
            </a:xfrm>
            <a:custGeom>
              <a:avLst/>
              <a:gdLst/>
              <a:ahLst/>
              <a:cxnLst/>
              <a:rect l="l" t="t" r="r" b="b"/>
              <a:pathLst>
                <a:path w="1056639" h="4733290">
                  <a:moveTo>
                    <a:pt x="1032891" y="2467292"/>
                  </a:moveTo>
                  <a:lnTo>
                    <a:pt x="391795" y="2467292"/>
                  </a:lnTo>
                  <a:lnTo>
                    <a:pt x="342214" y="2469654"/>
                  </a:lnTo>
                  <a:lnTo>
                    <a:pt x="295325" y="2476639"/>
                  </a:lnTo>
                  <a:lnTo>
                    <a:pt x="251294" y="2488082"/>
                  </a:lnTo>
                  <a:lnTo>
                    <a:pt x="210273" y="2503817"/>
                  </a:lnTo>
                  <a:lnTo>
                    <a:pt x="172427" y="2523680"/>
                  </a:lnTo>
                  <a:lnTo>
                    <a:pt x="137909" y="2547505"/>
                  </a:lnTo>
                  <a:lnTo>
                    <a:pt x="106857" y="2575128"/>
                  </a:lnTo>
                  <a:lnTo>
                    <a:pt x="79438" y="2606383"/>
                  </a:lnTo>
                  <a:lnTo>
                    <a:pt x="55816" y="2641117"/>
                  </a:lnTo>
                  <a:lnTo>
                    <a:pt x="36144" y="2679154"/>
                  </a:lnTo>
                  <a:lnTo>
                    <a:pt x="20561" y="2720327"/>
                  </a:lnTo>
                  <a:lnTo>
                    <a:pt x="9245" y="2764472"/>
                  </a:lnTo>
                  <a:lnTo>
                    <a:pt x="2349" y="2811437"/>
                  </a:lnTo>
                  <a:lnTo>
                    <a:pt x="12" y="2861043"/>
                  </a:lnTo>
                  <a:lnTo>
                    <a:pt x="3136" y="2916491"/>
                  </a:lnTo>
                  <a:lnTo>
                    <a:pt x="12471" y="2969069"/>
                  </a:lnTo>
                  <a:lnTo>
                    <a:pt x="27889" y="3018561"/>
                  </a:lnTo>
                  <a:lnTo>
                    <a:pt x="49288" y="3064776"/>
                  </a:lnTo>
                  <a:lnTo>
                    <a:pt x="76581" y="3107486"/>
                  </a:lnTo>
                  <a:lnTo>
                    <a:pt x="109651" y="3146488"/>
                  </a:lnTo>
                  <a:lnTo>
                    <a:pt x="148399" y="3181591"/>
                  </a:lnTo>
                  <a:lnTo>
                    <a:pt x="23749" y="3181591"/>
                  </a:lnTo>
                  <a:lnTo>
                    <a:pt x="23749" y="3438817"/>
                  </a:lnTo>
                  <a:lnTo>
                    <a:pt x="1032891" y="3438817"/>
                  </a:lnTo>
                  <a:lnTo>
                    <a:pt x="1032891" y="3181591"/>
                  </a:lnTo>
                  <a:lnTo>
                    <a:pt x="478853" y="3181591"/>
                  </a:lnTo>
                  <a:lnTo>
                    <a:pt x="429221" y="3177235"/>
                  </a:lnTo>
                  <a:lnTo>
                    <a:pt x="384543" y="3164522"/>
                  </a:lnTo>
                  <a:lnTo>
                    <a:pt x="345351" y="3144024"/>
                  </a:lnTo>
                  <a:lnTo>
                    <a:pt x="312140" y="3116300"/>
                  </a:lnTo>
                  <a:lnTo>
                    <a:pt x="285419" y="3081883"/>
                  </a:lnTo>
                  <a:lnTo>
                    <a:pt x="265709" y="3041358"/>
                  </a:lnTo>
                  <a:lnTo>
                    <a:pt x="253504" y="2995257"/>
                  </a:lnTo>
                  <a:lnTo>
                    <a:pt x="249313" y="2944152"/>
                  </a:lnTo>
                  <a:lnTo>
                    <a:pt x="253415" y="2896654"/>
                  </a:lnTo>
                  <a:lnTo>
                    <a:pt x="265366" y="2853906"/>
                  </a:lnTo>
                  <a:lnTo>
                    <a:pt x="284695" y="2816402"/>
                  </a:lnTo>
                  <a:lnTo>
                    <a:pt x="310908" y="2784627"/>
                  </a:lnTo>
                  <a:lnTo>
                    <a:pt x="343522" y="2759062"/>
                  </a:lnTo>
                  <a:lnTo>
                    <a:pt x="382041" y="2740190"/>
                  </a:lnTo>
                  <a:lnTo>
                    <a:pt x="425996" y="2728518"/>
                  </a:lnTo>
                  <a:lnTo>
                    <a:pt x="474891" y="2724518"/>
                  </a:lnTo>
                  <a:lnTo>
                    <a:pt x="1032891" y="2724518"/>
                  </a:lnTo>
                  <a:lnTo>
                    <a:pt x="1032891" y="2467292"/>
                  </a:lnTo>
                  <a:close/>
                </a:path>
                <a:path w="1056639" h="4733290">
                  <a:moveTo>
                    <a:pt x="1056627" y="4240149"/>
                  </a:moveTo>
                  <a:lnTo>
                    <a:pt x="1053884" y="4190085"/>
                  </a:lnTo>
                  <a:lnTo>
                    <a:pt x="1045832" y="4142359"/>
                  </a:lnTo>
                  <a:lnTo>
                    <a:pt x="1032725" y="4097096"/>
                  </a:lnTo>
                  <a:lnTo>
                    <a:pt x="1014818" y="4054398"/>
                  </a:lnTo>
                  <a:lnTo>
                    <a:pt x="992378" y="4014393"/>
                  </a:lnTo>
                  <a:lnTo>
                    <a:pt x="965631" y="3977195"/>
                  </a:lnTo>
                  <a:lnTo>
                    <a:pt x="934859" y="3942918"/>
                  </a:lnTo>
                  <a:lnTo>
                    <a:pt x="900303" y="3911689"/>
                  </a:lnTo>
                  <a:lnTo>
                    <a:pt x="1032878" y="3911689"/>
                  </a:lnTo>
                  <a:lnTo>
                    <a:pt x="1032878" y="3654463"/>
                  </a:lnTo>
                  <a:lnTo>
                    <a:pt x="807313" y="3654463"/>
                  </a:lnTo>
                  <a:lnTo>
                    <a:pt x="807313" y="4190682"/>
                  </a:lnTo>
                  <a:lnTo>
                    <a:pt x="803770" y="4236910"/>
                  </a:lnTo>
                  <a:lnTo>
                    <a:pt x="793496" y="4280281"/>
                  </a:lnTo>
                  <a:lnTo>
                    <a:pt x="776960" y="4320324"/>
                  </a:lnTo>
                  <a:lnTo>
                    <a:pt x="754697" y="4356570"/>
                  </a:lnTo>
                  <a:lnTo>
                    <a:pt x="727176" y="4388548"/>
                  </a:lnTo>
                  <a:lnTo>
                    <a:pt x="694905" y="4415777"/>
                  </a:lnTo>
                  <a:lnTo>
                    <a:pt x="658380" y="4437773"/>
                  </a:lnTo>
                  <a:lnTo>
                    <a:pt x="618109" y="4454080"/>
                  </a:lnTo>
                  <a:lnTo>
                    <a:pt x="574586" y="4464202"/>
                  </a:lnTo>
                  <a:lnTo>
                    <a:pt x="528307" y="4467695"/>
                  </a:lnTo>
                  <a:lnTo>
                    <a:pt x="482028" y="4464202"/>
                  </a:lnTo>
                  <a:lnTo>
                    <a:pt x="438505" y="4454080"/>
                  </a:lnTo>
                  <a:lnTo>
                    <a:pt x="398233" y="4437773"/>
                  </a:lnTo>
                  <a:lnTo>
                    <a:pt x="361708" y="4415777"/>
                  </a:lnTo>
                  <a:lnTo>
                    <a:pt x="329450" y="4388548"/>
                  </a:lnTo>
                  <a:lnTo>
                    <a:pt x="301929" y="4356570"/>
                  </a:lnTo>
                  <a:lnTo>
                    <a:pt x="279654" y="4320324"/>
                  </a:lnTo>
                  <a:lnTo>
                    <a:pt x="263131" y="4280281"/>
                  </a:lnTo>
                  <a:lnTo>
                    <a:pt x="252844" y="4236910"/>
                  </a:lnTo>
                  <a:lnTo>
                    <a:pt x="249313" y="4190682"/>
                  </a:lnTo>
                  <a:lnTo>
                    <a:pt x="252844" y="4143921"/>
                  </a:lnTo>
                  <a:lnTo>
                    <a:pt x="263131" y="4100118"/>
                  </a:lnTo>
                  <a:lnTo>
                    <a:pt x="279654" y="4059745"/>
                  </a:lnTo>
                  <a:lnTo>
                    <a:pt x="301929" y="4023245"/>
                  </a:lnTo>
                  <a:lnTo>
                    <a:pt x="329450" y="3991089"/>
                  </a:lnTo>
                  <a:lnTo>
                    <a:pt x="361708" y="3963733"/>
                  </a:lnTo>
                  <a:lnTo>
                    <a:pt x="398233" y="3941661"/>
                  </a:lnTo>
                  <a:lnTo>
                    <a:pt x="438505" y="3925316"/>
                  </a:lnTo>
                  <a:lnTo>
                    <a:pt x="482028" y="3915168"/>
                  </a:lnTo>
                  <a:lnTo>
                    <a:pt x="528307" y="3911689"/>
                  </a:lnTo>
                  <a:lnTo>
                    <a:pt x="574586" y="3915168"/>
                  </a:lnTo>
                  <a:lnTo>
                    <a:pt x="618109" y="3925316"/>
                  </a:lnTo>
                  <a:lnTo>
                    <a:pt x="658380" y="3941661"/>
                  </a:lnTo>
                  <a:lnTo>
                    <a:pt x="694905" y="3963733"/>
                  </a:lnTo>
                  <a:lnTo>
                    <a:pt x="727176" y="3991089"/>
                  </a:lnTo>
                  <a:lnTo>
                    <a:pt x="754697" y="4023245"/>
                  </a:lnTo>
                  <a:lnTo>
                    <a:pt x="776960" y="4059745"/>
                  </a:lnTo>
                  <a:lnTo>
                    <a:pt x="793496" y="4100118"/>
                  </a:lnTo>
                  <a:lnTo>
                    <a:pt x="803770" y="4143921"/>
                  </a:lnTo>
                  <a:lnTo>
                    <a:pt x="807313" y="4190682"/>
                  </a:lnTo>
                  <a:lnTo>
                    <a:pt x="807313" y="3654463"/>
                  </a:lnTo>
                  <a:lnTo>
                    <a:pt x="23736" y="3654463"/>
                  </a:lnTo>
                  <a:lnTo>
                    <a:pt x="23736" y="3911689"/>
                  </a:lnTo>
                  <a:lnTo>
                    <a:pt x="156311" y="3911689"/>
                  </a:lnTo>
                  <a:lnTo>
                    <a:pt x="121754" y="3942918"/>
                  </a:lnTo>
                  <a:lnTo>
                    <a:pt x="90982" y="3977195"/>
                  </a:lnTo>
                  <a:lnTo>
                    <a:pt x="64249" y="4014393"/>
                  </a:lnTo>
                  <a:lnTo>
                    <a:pt x="41795" y="4054398"/>
                  </a:lnTo>
                  <a:lnTo>
                    <a:pt x="23888" y="4097096"/>
                  </a:lnTo>
                  <a:lnTo>
                    <a:pt x="10782" y="4142359"/>
                  </a:lnTo>
                  <a:lnTo>
                    <a:pt x="2743" y="4190085"/>
                  </a:lnTo>
                  <a:lnTo>
                    <a:pt x="0" y="4240149"/>
                  </a:lnTo>
                  <a:lnTo>
                    <a:pt x="2082" y="4286313"/>
                  </a:lnTo>
                  <a:lnTo>
                    <a:pt x="8216" y="4331043"/>
                  </a:lnTo>
                  <a:lnTo>
                    <a:pt x="18249" y="4374197"/>
                  </a:lnTo>
                  <a:lnTo>
                    <a:pt x="32016" y="4415637"/>
                  </a:lnTo>
                  <a:lnTo>
                    <a:pt x="49364" y="4455198"/>
                  </a:lnTo>
                  <a:lnTo>
                    <a:pt x="70129" y="4492752"/>
                  </a:lnTo>
                  <a:lnTo>
                    <a:pt x="94157" y="4528147"/>
                  </a:lnTo>
                  <a:lnTo>
                    <a:pt x="121285" y="4561230"/>
                  </a:lnTo>
                  <a:lnTo>
                    <a:pt x="151358" y="4591863"/>
                  </a:lnTo>
                  <a:lnTo>
                    <a:pt x="184226" y="4619879"/>
                  </a:lnTo>
                  <a:lnTo>
                    <a:pt x="219710" y="4645164"/>
                  </a:lnTo>
                  <a:lnTo>
                    <a:pt x="257657" y="4667542"/>
                  </a:lnTo>
                  <a:lnTo>
                    <a:pt x="297929" y="4686884"/>
                  </a:lnTo>
                  <a:lnTo>
                    <a:pt x="340334" y="4703038"/>
                  </a:lnTo>
                  <a:lnTo>
                    <a:pt x="384733" y="4715853"/>
                  </a:lnTo>
                  <a:lnTo>
                    <a:pt x="430974" y="4725200"/>
                  </a:lnTo>
                  <a:lnTo>
                    <a:pt x="478878" y="4730902"/>
                  </a:lnTo>
                  <a:lnTo>
                    <a:pt x="528307" y="4732845"/>
                  </a:lnTo>
                  <a:lnTo>
                    <a:pt x="577723" y="4730902"/>
                  </a:lnTo>
                  <a:lnTo>
                    <a:pt x="625640" y="4725200"/>
                  </a:lnTo>
                  <a:lnTo>
                    <a:pt x="671868" y="4715853"/>
                  </a:lnTo>
                  <a:lnTo>
                    <a:pt x="716267" y="4703038"/>
                  </a:lnTo>
                  <a:lnTo>
                    <a:pt x="758685" y="4686884"/>
                  </a:lnTo>
                  <a:lnTo>
                    <a:pt x="798944" y="4667542"/>
                  </a:lnTo>
                  <a:lnTo>
                    <a:pt x="836904" y="4645164"/>
                  </a:lnTo>
                  <a:lnTo>
                    <a:pt x="872388" y="4619879"/>
                  </a:lnTo>
                  <a:lnTo>
                    <a:pt x="905243" y="4591863"/>
                  </a:lnTo>
                  <a:lnTo>
                    <a:pt x="935329" y="4561230"/>
                  </a:lnTo>
                  <a:lnTo>
                    <a:pt x="962456" y="4528147"/>
                  </a:lnTo>
                  <a:lnTo>
                    <a:pt x="986485" y="4492752"/>
                  </a:lnTo>
                  <a:lnTo>
                    <a:pt x="1007262" y="4455198"/>
                  </a:lnTo>
                  <a:lnTo>
                    <a:pt x="1024610" y="4415637"/>
                  </a:lnTo>
                  <a:lnTo>
                    <a:pt x="1038377" y="4374197"/>
                  </a:lnTo>
                  <a:lnTo>
                    <a:pt x="1048410" y="4331043"/>
                  </a:lnTo>
                  <a:lnTo>
                    <a:pt x="1054544" y="4286313"/>
                  </a:lnTo>
                  <a:lnTo>
                    <a:pt x="1056627" y="4240149"/>
                  </a:lnTo>
                  <a:close/>
                </a:path>
                <a:path w="1056639" h="4733290">
                  <a:moveTo>
                    <a:pt x="1056640" y="1756994"/>
                  </a:moveTo>
                  <a:lnTo>
                    <a:pt x="1054442" y="1705063"/>
                  </a:lnTo>
                  <a:lnTo>
                    <a:pt x="1047965" y="1654746"/>
                  </a:lnTo>
                  <a:lnTo>
                    <a:pt x="1037386" y="1606219"/>
                  </a:lnTo>
                  <a:lnTo>
                    <a:pt x="1022870" y="1559687"/>
                  </a:lnTo>
                  <a:lnTo>
                    <a:pt x="1004608" y="1515300"/>
                  </a:lnTo>
                  <a:lnTo>
                    <a:pt x="982751" y="1473250"/>
                  </a:lnTo>
                  <a:lnTo>
                    <a:pt x="957503" y="1433715"/>
                  </a:lnTo>
                  <a:lnTo>
                    <a:pt x="929005" y="1396873"/>
                  </a:lnTo>
                  <a:lnTo>
                    <a:pt x="897445" y="1362913"/>
                  </a:lnTo>
                  <a:lnTo>
                    <a:pt x="863003" y="1332001"/>
                  </a:lnTo>
                  <a:lnTo>
                    <a:pt x="825855" y="1304328"/>
                  </a:lnTo>
                  <a:lnTo>
                    <a:pt x="786168" y="1280071"/>
                  </a:lnTo>
                  <a:lnTo>
                    <a:pt x="744105" y="1259408"/>
                  </a:lnTo>
                  <a:lnTo>
                    <a:pt x="699858" y="1242517"/>
                  </a:lnTo>
                  <a:lnTo>
                    <a:pt x="653592" y="1229575"/>
                  </a:lnTo>
                  <a:lnTo>
                    <a:pt x="605472" y="1220774"/>
                  </a:lnTo>
                  <a:lnTo>
                    <a:pt x="605472" y="1487893"/>
                  </a:lnTo>
                  <a:lnTo>
                    <a:pt x="648233" y="1503108"/>
                  </a:lnTo>
                  <a:lnTo>
                    <a:pt x="687095" y="1524660"/>
                  </a:lnTo>
                  <a:lnTo>
                    <a:pt x="721499" y="1551990"/>
                  </a:lnTo>
                  <a:lnTo>
                    <a:pt x="750912" y="1584604"/>
                  </a:lnTo>
                  <a:lnTo>
                    <a:pt x="774750" y="1621942"/>
                  </a:lnTo>
                  <a:lnTo>
                    <a:pt x="792467" y="1663471"/>
                  </a:lnTo>
                  <a:lnTo>
                    <a:pt x="803503" y="1708670"/>
                  </a:lnTo>
                  <a:lnTo>
                    <a:pt x="807313" y="1756994"/>
                  </a:lnTo>
                  <a:lnTo>
                    <a:pt x="803770" y="1803222"/>
                  </a:lnTo>
                  <a:lnTo>
                    <a:pt x="793496" y="1846592"/>
                  </a:lnTo>
                  <a:lnTo>
                    <a:pt x="776960" y="1886635"/>
                  </a:lnTo>
                  <a:lnTo>
                    <a:pt x="754697" y="1922894"/>
                  </a:lnTo>
                  <a:lnTo>
                    <a:pt x="727176" y="1954860"/>
                  </a:lnTo>
                  <a:lnTo>
                    <a:pt x="694905" y="1982089"/>
                  </a:lnTo>
                  <a:lnTo>
                    <a:pt x="658380" y="2004085"/>
                  </a:lnTo>
                  <a:lnTo>
                    <a:pt x="618109" y="2020392"/>
                  </a:lnTo>
                  <a:lnTo>
                    <a:pt x="574586" y="2030526"/>
                  </a:lnTo>
                  <a:lnTo>
                    <a:pt x="528307" y="2034006"/>
                  </a:lnTo>
                  <a:lnTo>
                    <a:pt x="482028" y="2030526"/>
                  </a:lnTo>
                  <a:lnTo>
                    <a:pt x="438505" y="2020392"/>
                  </a:lnTo>
                  <a:lnTo>
                    <a:pt x="398233" y="2004085"/>
                  </a:lnTo>
                  <a:lnTo>
                    <a:pt x="361708" y="1982089"/>
                  </a:lnTo>
                  <a:lnTo>
                    <a:pt x="329450" y="1954860"/>
                  </a:lnTo>
                  <a:lnTo>
                    <a:pt x="301929" y="1922894"/>
                  </a:lnTo>
                  <a:lnTo>
                    <a:pt x="279654" y="1886635"/>
                  </a:lnTo>
                  <a:lnTo>
                    <a:pt x="263131" y="1846592"/>
                  </a:lnTo>
                  <a:lnTo>
                    <a:pt x="252844" y="1803222"/>
                  </a:lnTo>
                  <a:lnTo>
                    <a:pt x="249313" y="1756994"/>
                  </a:lnTo>
                  <a:lnTo>
                    <a:pt x="253111" y="1708670"/>
                  </a:lnTo>
                  <a:lnTo>
                    <a:pt x="264147" y="1663471"/>
                  </a:lnTo>
                  <a:lnTo>
                    <a:pt x="281863" y="1621942"/>
                  </a:lnTo>
                  <a:lnTo>
                    <a:pt x="305701" y="1584604"/>
                  </a:lnTo>
                  <a:lnTo>
                    <a:pt x="335114" y="1551990"/>
                  </a:lnTo>
                  <a:lnTo>
                    <a:pt x="369519" y="1524660"/>
                  </a:lnTo>
                  <a:lnTo>
                    <a:pt x="408381" y="1503108"/>
                  </a:lnTo>
                  <a:lnTo>
                    <a:pt x="451129" y="1487893"/>
                  </a:lnTo>
                  <a:lnTo>
                    <a:pt x="451129" y="1220774"/>
                  </a:lnTo>
                  <a:lnTo>
                    <a:pt x="403034" y="1229575"/>
                  </a:lnTo>
                  <a:lnTo>
                    <a:pt x="356768" y="1242517"/>
                  </a:lnTo>
                  <a:lnTo>
                    <a:pt x="312521" y="1259408"/>
                  </a:lnTo>
                  <a:lnTo>
                    <a:pt x="270459" y="1280071"/>
                  </a:lnTo>
                  <a:lnTo>
                    <a:pt x="230771" y="1304328"/>
                  </a:lnTo>
                  <a:lnTo>
                    <a:pt x="193624" y="1332001"/>
                  </a:lnTo>
                  <a:lnTo>
                    <a:pt x="159181" y="1362913"/>
                  </a:lnTo>
                  <a:lnTo>
                    <a:pt x="127635" y="1396873"/>
                  </a:lnTo>
                  <a:lnTo>
                    <a:pt x="99136" y="1433715"/>
                  </a:lnTo>
                  <a:lnTo>
                    <a:pt x="73888" y="1473250"/>
                  </a:lnTo>
                  <a:lnTo>
                    <a:pt x="52031" y="1515300"/>
                  </a:lnTo>
                  <a:lnTo>
                    <a:pt x="33769" y="1559687"/>
                  </a:lnTo>
                  <a:lnTo>
                    <a:pt x="19253" y="1606219"/>
                  </a:lnTo>
                  <a:lnTo>
                    <a:pt x="8674" y="1654746"/>
                  </a:lnTo>
                  <a:lnTo>
                    <a:pt x="2209" y="1705063"/>
                  </a:lnTo>
                  <a:lnTo>
                    <a:pt x="12" y="1756994"/>
                  </a:lnTo>
                  <a:lnTo>
                    <a:pt x="2082" y="1807718"/>
                  </a:lnTo>
                  <a:lnTo>
                    <a:pt x="8216" y="1856879"/>
                  </a:lnTo>
                  <a:lnTo>
                    <a:pt x="18249" y="1904339"/>
                  </a:lnTo>
                  <a:lnTo>
                    <a:pt x="32016" y="1949907"/>
                  </a:lnTo>
                  <a:lnTo>
                    <a:pt x="49364" y="1993430"/>
                  </a:lnTo>
                  <a:lnTo>
                    <a:pt x="70142" y="2034743"/>
                  </a:lnTo>
                  <a:lnTo>
                    <a:pt x="94170" y="2073694"/>
                  </a:lnTo>
                  <a:lnTo>
                    <a:pt x="121297" y="2110105"/>
                  </a:lnTo>
                  <a:lnTo>
                    <a:pt x="151371" y="2143823"/>
                  </a:lnTo>
                  <a:lnTo>
                    <a:pt x="184226" y="2174697"/>
                  </a:lnTo>
                  <a:lnTo>
                    <a:pt x="219710" y="2202535"/>
                  </a:lnTo>
                  <a:lnTo>
                    <a:pt x="257670" y="2227186"/>
                  </a:lnTo>
                  <a:lnTo>
                    <a:pt x="297929" y="2248497"/>
                  </a:lnTo>
                  <a:lnTo>
                    <a:pt x="340334" y="2266302"/>
                  </a:lnTo>
                  <a:lnTo>
                    <a:pt x="384733" y="2280437"/>
                  </a:lnTo>
                  <a:lnTo>
                    <a:pt x="430974" y="2290724"/>
                  </a:lnTo>
                  <a:lnTo>
                    <a:pt x="478878" y="2297023"/>
                  </a:lnTo>
                  <a:lnTo>
                    <a:pt x="528307" y="2299157"/>
                  </a:lnTo>
                  <a:lnTo>
                    <a:pt x="577723" y="2297023"/>
                  </a:lnTo>
                  <a:lnTo>
                    <a:pt x="625640" y="2290724"/>
                  </a:lnTo>
                  <a:lnTo>
                    <a:pt x="671868" y="2280437"/>
                  </a:lnTo>
                  <a:lnTo>
                    <a:pt x="716280" y="2266302"/>
                  </a:lnTo>
                  <a:lnTo>
                    <a:pt x="758685" y="2248497"/>
                  </a:lnTo>
                  <a:lnTo>
                    <a:pt x="798957" y="2227186"/>
                  </a:lnTo>
                  <a:lnTo>
                    <a:pt x="836904" y="2202535"/>
                  </a:lnTo>
                  <a:lnTo>
                    <a:pt x="872401" y="2174697"/>
                  </a:lnTo>
                  <a:lnTo>
                    <a:pt x="905256" y="2143823"/>
                  </a:lnTo>
                  <a:lnTo>
                    <a:pt x="935329" y="2110105"/>
                  </a:lnTo>
                  <a:lnTo>
                    <a:pt x="962469" y="2073694"/>
                  </a:lnTo>
                  <a:lnTo>
                    <a:pt x="986497" y="2034743"/>
                  </a:lnTo>
                  <a:lnTo>
                    <a:pt x="1007262" y="1993430"/>
                  </a:lnTo>
                  <a:lnTo>
                    <a:pt x="1024610" y="1949907"/>
                  </a:lnTo>
                  <a:lnTo>
                    <a:pt x="1038390" y="1904339"/>
                  </a:lnTo>
                  <a:lnTo>
                    <a:pt x="1048423" y="1856879"/>
                  </a:lnTo>
                  <a:lnTo>
                    <a:pt x="1054557" y="1807718"/>
                  </a:lnTo>
                  <a:lnTo>
                    <a:pt x="1056640" y="1756994"/>
                  </a:lnTo>
                  <a:close/>
                </a:path>
                <a:path w="1056639" h="4733290">
                  <a:moveTo>
                    <a:pt x="1056640" y="542163"/>
                  </a:moveTo>
                  <a:lnTo>
                    <a:pt x="1054557" y="491439"/>
                  </a:lnTo>
                  <a:lnTo>
                    <a:pt x="1048423" y="442264"/>
                  </a:lnTo>
                  <a:lnTo>
                    <a:pt x="1038390" y="394817"/>
                  </a:lnTo>
                  <a:lnTo>
                    <a:pt x="1024610" y="349250"/>
                  </a:lnTo>
                  <a:lnTo>
                    <a:pt x="1007262" y="305727"/>
                  </a:lnTo>
                  <a:lnTo>
                    <a:pt x="986866" y="265137"/>
                  </a:lnTo>
                  <a:lnTo>
                    <a:pt x="962469" y="225463"/>
                  </a:lnTo>
                  <a:lnTo>
                    <a:pt x="935329" y="189039"/>
                  </a:lnTo>
                  <a:lnTo>
                    <a:pt x="905256" y="155321"/>
                  </a:lnTo>
                  <a:lnTo>
                    <a:pt x="872401" y="124460"/>
                  </a:lnTo>
                  <a:lnTo>
                    <a:pt x="836904" y="96621"/>
                  </a:lnTo>
                  <a:lnTo>
                    <a:pt x="807313" y="77406"/>
                  </a:lnTo>
                  <a:lnTo>
                    <a:pt x="807313" y="542163"/>
                  </a:lnTo>
                  <a:lnTo>
                    <a:pt x="803770" y="588391"/>
                  </a:lnTo>
                  <a:lnTo>
                    <a:pt x="793496" y="631748"/>
                  </a:lnTo>
                  <a:lnTo>
                    <a:pt x="776960" y="671804"/>
                  </a:lnTo>
                  <a:lnTo>
                    <a:pt x="754697" y="708050"/>
                  </a:lnTo>
                  <a:lnTo>
                    <a:pt x="727176" y="740016"/>
                  </a:lnTo>
                  <a:lnTo>
                    <a:pt x="694905" y="767245"/>
                  </a:lnTo>
                  <a:lnTo>
                    <a:pt x="658380" y="789241"/>
                  </a:lnTo>
                  <a:lnTo>
                    <a:pt x="618109" y="805548"/>
                  </a:lnTo>
                  <a:lnTo>
                    <a:pt x="574586" y="815682"/>
                  </a:lnTo>
                  <a:lnTo>
                    <a:pt x="528307" y="819162"/>
                  </a:lnTo>
                  <a:lnTo>
                    <a:pt x="482028" y="815682"/>
                  </a:lnTo>
                  <a:lnTo>
                    <a:pt x="438505" y="805548"/>
                  </a:lnTo>
                  <a:lnTo>
                    <a:pt x="398233" y="789241"/>
                  </a:lnTo>
                  <a:lnTo>
                    <a:pt x="361708" y="767245"/>
                  </a:lnTo>
                  <a:lnTo>
                    <a:pt x="329450" y="740016"/>
                  </a:lnTo>
                  <a:lnTo>
                    <a:pt x="301929" y="708050"/>
                  </a:lnTo>
                  <a:lnTo>
                    <a:pt x="279654" y="671804"/>
                  </a:lnTo>
                  <a:lnTo>
                    <a:pt x="263131" y="631748"/>
                  </a:lnTo>
                  <a:lnTo>
                    <a:pt x="252844" y="588391"/>
                  </a:lnTo>
                  <a:lnTo>
                    <a:pt x="249313" y="542163"/>
                  </a:lnTo>
                  <a:lnTo>
                    <a:pt x="252844" y="495465"/>
                  </a:lnTo>
                  <a:lnTo>
                    <a:pt x="263131" y="451802"/>
                  </a:lnTo>
                  <a:lnTo>
                    <a:pt x="279654" y="411645"/>
                  </a:lnTo>
                  <a:lnTo>
                    <a:pt x="301929" y="375412"/>
                  </a:lnTo>
                  <a:lnTo>
                    <a:pt x="329450" y="343547"/>
                  </a:lnTo>
                  <a:lnTo>
                    <a:pt x="361708" y="316496"/>
                  </a:lnTo>
                  <a:lnTo>
                    <a:pt x="398233" y="294678"/>
                  </a:lnTo>
                  <a:lnTo>
                    <a:pt x="438505" y="278561"/>
                  </a:lnTo>
                  <a:lnTo>
                    <a:pt x="482028" y="268566"/>
                  </a:lnTo>
                  <a:lnTo>
                    <a:pt x="528307" y="265137"/>
                  </a:lnTo>
                  <a:lnTo>
                    <a:pt x="574586" y="268566"/>
                  </a:lnTo>
                  <a:lnTo>
                    <a:pt x="618109" y="278561"/>
                  </a:lnTo>
                  <a:lnTo>
                    <a:pt x="658380" y="294678"/>
                  </a:lnTo>
                  <a:lnTo>
                    <a:pt x="694905" y="316496"/>
                  </a:lnTo>
                  <a:lnTo>
                    <a:pt x="727176" y="343547"/>
                  </a:lnTo>
                  <a:lnTo>
                    <a:pt x="754697" y="375412"/>
                  </a:lnTo>
                  <a:lnTo>
                    <a:pt x="776960" y="411645"/>
                  </a:lnTo>
                  <a:lnTo>
                    <a:pt x="793496" y="451802"/>
                  </a:lnTo>
                  <a:lnTo>
                    <a:pt x="803770" y="495465"/>
                  </a:lnTo>
                  <a:lnTo>
                    <a:pt x="807313" y="542163"/>
                  </a:lnTo>
                  <a:lnTo>
                    <a:pt x="807313" y="77406"/>
                  </a:lnTo>
                  <a:lnTo>
                    <a:pt x="758685" y="50660"/>
                  </a:lnTo>
                  <a:lnTo>
                    <a:pt x="716280" y="32854"/>
                  </a:lnTo>
                  <a:lnTo>
                    <a:pt x="671868" y="18732"/>
                  </a:lnTo>
                  <a:lnTo>
                    <a:pt x="625640" y="8432"/>
                  </a:lnTo>
                  <a:lnTo>
                    <a:pt x="577723" y="2133"/>
                  </a:lnTo>
                  <a:lnTo>
                    <a:pt x="528307" y="0"/>
                  </a:lnTo>
                  <a:lnTo>
                    <a:pt x="478878" y="2133"/>
                  </a:lnTo>
                  <a:lnTo>
                    <a:pt x="430974" y="8432"/>
                  </a:lnTo>
                  <a:lnTo>
                    <a:pt x="384733" y="18732"/>
                  </a:lnTo>
                  <a:lnTo>
                    <a:pt x="340334" y="32854"/>
                  </a:lnTo>
                  <a:lnTo>
                    <a:pt x="297929" y="50660"/>
                  </a:lnTo>
                  <a:lnTo>
                    <a:pt x="257670" y="71970"/>
                  </a:lnTo>
                  <a:lnTo>
                    <a:pt x="219710" y="96621"/>
                  </a:lnTo>
                  <a:lnTo>
                    <a:pt x="184226" y="124460"/>
                  </a:lnTo>
                  <a:lnTo>
                    <a:pt x="151371" y="155321"/>
                  </a:lnTo>
                  <a:lnTo>
                    <a:pt x="121297" y="189039"/>
                  </a:lnTo>
                  <a:lnTo>
                    <a:pt x="94170" y="225463"/>
                  </a:lnTo>
                  <a:lnTo>
                    <a:pt x="70142" y="264414"/>
                  </a:lnTo>
                  <a:lnTo>
                    <a:pt x="49364" y="305727"/>
                  </a:lnTo>
                  <a:lnTo>
                    <a:pt x="32016" y="349250"/>
                  </a:lnTo>
                  <a:lnTo>
                    <a:pt x="18249" y="394817"/>
                  </a:lnTo>
                  <a:lnTo>
                    <a:pt x="8216" y="442264"/>
                  </a:lnTo>
                  <a:lnTo>
                    <a:pt x="2082" y="491439"/>
                  </a:lnTo>
                  <a:lnTo>
                    <a:pt x="12" y="542163"/>
                  </a:lnTo>
                  <a:lnTo>
                    <a:pt x="2082" y="592886"/>
                  </a:lnTo>
                  <a:lnTo>
                    <a:pt x="8216" y="642048"/>
                  </a:lnTo>
                  <a:lnTo>
                    <a:pt x="18249" y="689495"/>
                  </a:lnTo>
                  <a:lnTo>
                    <a:pt x="32016" y="735063"/>
                  </a:lnTo>
                  <a:lnTo>
                    <a:pt x="49364" y="778586"/>
                  </a:lnTo>
                  <a:lnTo>
                    <a:pt x="70142" y="819899"/>
                  </a:lnTo>
                  <a:lnTo>
                    <a:pt x="94170" y="858850"/>
                  </a:lnTo>
                  <a:lnTo>
                    <a:pt x="121297" y="895273"/>
                  </a:lnTo>
                  <a:lnTo>
                    <a:pt x="151371" y="928992"/>
                  </a:lnTo>
                  <a:lnTo>
                    <a:pt x="184226" y="959853"/>
                  </a:lnTo>
                  <a:lnTo>
                    <a:pt x="219710" y="987691"/>
                  </a:lnTo>
                  <a:lnTo>
                    <a:pt x="257670" y="1012355"/>
                  </a:lnTo>
                  <a:lnTo>
                    <a:pt x="297929" y="1033665"/>
                  </a:lnTo>
                  <a:lnTo>
                    <a:pt x="340334" y="1051458"/>
                  </a:lnTo>
                  <a:lnTo>
                    <a:pt x="384733" y="1065593"/>
                  </a:lnTo>
                  <a:lnTo>
                    <a:pt x="430974" y="1075880"/>
                  </a:lnTo>
                  <a:lnTo>
                    <a:pt x="478878" y="1082179"/>
                  </a:lnTo>
                  <a:lnTo>
                    <a:pt x="528307" y="1084313"/>
                  </a:lnTo>
                  <a:lnTo>
                    <a:pt x="577723" y="1082179"/>
                  </a:lnTo>
                  <a:lnTo>
                    <a:pt x="625640" y="1075880"/>
                  </a:lnTo>
                  <a:lnTo>
                    <a:pt x="671868" y="1065593"/>
                  </a:lnTo>
                  <a:lnTo>
                    <a:pt x="716280" y="1051458"/>
                  </a:lnTo>
                  <a:lnTo>
                    <a:pt x="758685" y="1033665"/>
                  </a:lnTo>
                  <a:lnTo>
                    <a:pt x="798957" y="1012355"/>
                  </a:lnTo>
                  <a:lnTo>
                    <a:pt x="836904" y="987691"/>
                  </a:lnTo>
                  <a:lnTo>
                    <a:pt x="872401" y="959853"/>
                  </a:lnTo>
                  <a:lnTo>
                    <a:pt x="905256" y="928992"/>
                  </a:lnTo>
                  <a:lnTo>
                    <a:pt x="935329" y="895273"/>
                  </a:lnTo>
                  <a:lnTo>
                    <a:pt x="962469" y="858850"/>
                  </a:lnTo>
                  <a:lnTo>
                    <a:pt x="986497" y="819899"/>
                  </a:lnTo>
                  <a:lnTo>
                    <a:pt x="986866" y="819162"/>
                  </a:lnTo>
                  <a:lnTo>
                    <a:pt x="1007262" y="778586"/>
                  </a:lnTo>
                  <a:lnTo>
                    <a:pt x="1024610" y="735063"/>
                  </a:lnTo>
                  <a:lnTo>
                    <a:pt x="1038390" y="689495"/>
                  </a:lnTo>
                  <a:lnTo>
                    <a:pt x="1048423" y="642048"/>
                  </a:lnTo>
                  <a:lnTo>
                    <a:pt x="1054557" y="592886"/>
                  </a:lnTo>
                  <a:lnTo>
                    <a:pt x="1056640" y="542163"/>
                  </a:lnTo>
                  <a:close/>
                </a:path>
              </a:pathLst>
            </a:custGeom>
            <a:solidFill>
              <a:srgbClr val="0A1C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806197" y="3392567"/>
              <a:ext cx="3560101" cy="473284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3214256" y="2722430"/>
              <a:ext cx="5885180" cy="5864225"/>
            </a:xfrm>
            <a:custGeom>
              <a:avLst/>
              <a:gdLst/>
              <a:ahLst/>
              <a:cxnLst/>
              <a:rect l="l" t="t" r="r" b="b"/>
              <a:pathLst>
                <a:path w="5885180" h="5864225">
                  <a:moveTo>
                    <a:pt x="5884637" y="0"/>
                  </a:moveTo>
                  <a:lnTo>
                    <a:pt x="0" y="0"/>
                  </a:lnTo>
                  <a:lnTo>
                    <a:pt x="0" y="5863695"/>
                  </a:lnTo>
                  <a:lnTo>
                    <a:pt x="5884637" y="5863695"/>
                  </a:lnTo>
                  <a:lnTo>
                    <a:pt x="5884637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3819547" y="3442625"/>
              <a:ext cx="5279348" cy="514349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4376525" y="3392567"/>
              <a:ext cx="3560101" cy="473284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757515" y="3749279"/>
            <a:ext cx="2589530" cy="6788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44525" marR="5080" indent="-632460">
              <a:lnSpc>
                <a:spcPct val="100000"/>
              </a:lnSpc>
              <a:spcBef>
                <a:spcPts val="90"/>
              </a:spcBef>
            </a:pPr>
            <a:r>
              <a:rPr dirty="0" sz="2150" spc="35" b="1">
                <a:solidFill>
                  <a:srgbClr val="0A1C61"/>
                </a:solidFill>
                <a:latin typeface="Arial"/>
                <a:cs typeface="Arial"/>
              </a:rPr>
              <a:t>Creating,</a:t>
            </a:r>
            <a:r>
              <a:rPr dirty="0" sz="2150" spc="-165" b="1">
                <a:solidFill>
                  <a:srgbClr val="0A1C61"/>
                </a:solidFill>
                <a:latin typeface="Arial"/>
                <a:cs typeface="Arial"/>
              </a:rPr>
              <a:t> </a:t>
            </a:r>
            <a:r>
              <a:rPr dirty="0" sz="2150" spc="-15" b="1">
                <a:solidFill>
                  <a:srgbClr val="0A1C61"/>
                </a:solidFill>
                <a:latin typeface="Arial"/>
                <a:cs typeface="Arial"/>
              </a:rPr>
              <a:t>designing  </a:t>
            </a:r>
            <a:r>
              <a:rPr dirty="0" sz="2150" spc="-229" b="1">
                <a:solidFill>
                  <a:srgbClr val="0A1C61"/>
                </a:solidFill>
                <a:latin typeface="Arial"/>
                <a:cs typeface="Arial"/>
              </a:rPr>
              <a:t>&amp;</a:t>
            </a:r>
            <a:r>
              <a:rPr dirty="0" sz="2150" spc="-140" b="1">
                <a:solidFill>
                  <a:srgbClr val="0A1C61"/>
                </a:solidFill>
                <a:latin typeface="Arial"/>
                <a:cs typeface="Arial"/>
              </a:rPr>
              <a:t> </a:t>
            </a:r>
            <a:r>
              <a:rPr dirty="0" sz="2150" spc="5" b="1">
                <a:solidFill>
                  <a:srgbClr val="0A1C61"/>
                </a:solidFill>
                <a:latin typeface="Arial"/>
                <a:cs typeface="Arial"/>
              </a:rPr>
              <a:t>growing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" y="0"/>
            <a:ext cx="20104100" cy="11308715"/>
            <a:chOff x="-10" y="0"/>
            <a:chExt cx="20104100" cy="11308715"/>
          </a:xfrm>
        </p:grpSpPr>
        <p:sp>
          <p:nvSpPr>
            <p:cNvPr id="3" name="object 3"/>
            <p:cNvSpPr/>
            <p:nvPr/>
          </p:nvSpPr>
          <p:spPr>
            <a:xfrm>
              <a:off x="10052049" y="0"/>
              <a:ext cx="10052050" cy="11308715"/>
            </a:xfrm>
            <a:custGeom>
              <a:avLst/>
              <a:gdLst/>
              <a:ahLst/>
              <a:cxnLst/>
              <a:rect l="l" t="t" r="r" b="b"/>
              <a:pathLst>
                <a:path w="10052050" h="11308715">
                  <a:moveTo>
                    <a:pt x="1005203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0052039" y="11308556"/>
                  </a:lnTo>
                  <a:lnTo>
                    <a:pt x="10052039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0052049" cy="113085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9064402"/>
              <a:ext cx="10052050" cy="2244725"/>
            </a:xfrm>
            <a:custGeom>
              <a:avLst/>
              <a:gdLst/>
              <a:ahLst/>
              <a:cxnLst/>
              <a:rect l="l" t="t" r="r" b="b"/>
              <a:pathLst>
                <a:path w="10052050" h="2244725">
                  <a:moveTo>
                    <a:pt x="2290368" y="50406"/>
                  </a:moveTo>
                  <a:lnTo>
                    <a:pt x="1744040" y="50406"/>
                  </a:lnTo>
                  <a:lnTo>
                    <a:pt x="1744040" y="331978"/>
                  </a:lnTo>
                  <a:lnTo>
                    <a:pt x="1744040" y="1122057"/>
                  </a:lnTo>
                  <a:lnTo>
                    <a:pt x="1742173" y="1171867"/>
                  </a:lnTo>
                  <a:lnTo>
                    <a:pt x="1736648" y="1220343"/>
                  </a:lnTo>
                  <a:lnTo>
                    <a:pt x="1727581" y="1267358"/>
                  </a:lnTo>
                  <a:lnTo>
                    <a:pt x="1715096" y="1312786"/>
                  </a:lnTo>
                  <a:lnTo>
                    <a:pt x="1699323" y="1356487"/>
                  </a:lnTo>
                  <a:lnTo>
                    <a:pt x="1680387" y="1398320"/>
                  </a:lnTo>
                  <a:lnTo>
                    <a:pt x="1658404" y="1438160"/>
                  </a:lnTo>
                  <a:lnTo>
                    <a:pt x="1633499" y="1475879"/>
                  </a:lnTo>
                  <a:lnTo>
                    <a:pt x="1605788" y="1511350"/>
                  </a:lnTo>
                  <a:lnTo>
                    <a:pt x="1575409" y="1544421"/>
                  </a:lnTo>
                  <a:lnTo>
                    <a:pt x="1542478" y="1574977"/>
                  </a:lnTo>
                  <a:lnTo>
                    <a:pt x="1507109" y="1602879"/>
                  </a:lnTo>
                  <a:lnTo>
                    <a:pt x="1469440" y="1627987"/>
                  </a:lnTo>
                  <a:lnTo>
                    <a:pt x="1429588" y="1650187"/>
                  </a:lnTo>
                  <a:lnTo>
                    <a:pt x="1387665" y="1669326"/>
                  </a:lnTo>
                  <a:lnTo>
                    <a:pt x="1343812" y="1685290"/>
                  </a:lnTo>
                  <a:lnTo>
                    <a:pt x="1298143" y="1697926"/>
                  </a:lnTo>
                  <a:lnTo>
                    <a:pt x="1250772" y="1707121"/>
                  </a:lnTo>
                  <a:lnTo>
                    <a:pt x="1201839" y="1712734"/>
                  </a:lnTo>
                  <a:lnTo>
                    <a:pt x="1151470" y="1714639"/>
                  </a:lnTo>
                  <a:lnTo>
                    <a:pt x="1101686" y="1712734"/>
                  </a:lnTo>
                  <a:lnTo>
                    <a:pt x="1053299" y="1707121"/>
                  </a:lnTo>
                  <a:lnTo>
                    <a:pt x="1006424" y="1697926"/>
                  </a:lnTo>
                  <a:lnTo>
                    <a:pt x="961174" y="1685290"/>
                  </a:lnTo>
                  <a:lnTo>
                    <a:pt x="917702" y="1669326"/>
                  </a:lnTo>
                  <a:lnTo>
                    <a:pt x="876122" y="1650187"/>
                  </a:lnTo>
                  <a:lnTo>
                    <a:pt x="836561" y="1627987"/>
                  </a:lnTo>
                  <a:lnTo>
                    <a:pt x="799134" y="1602879"/>
                  </a:lnTo>
                  <a:lnTo>
                    <a:pt x="763981" y="1574977"/>
                  </a:lnTo>
                  <a:lnTo>
                    <a:pt x="731227" y="1544421"/>
                  </a:lnTo>
                  <a:lnTo>
                    <a:pt x="700951" y="1511287"/>
                  </a:lnTo>
                  <a:lnTo>
                    <a:pt x="673404" y="1475879"/>
                  </a:lnTo>
                  <a:lnTo>
                    <a:pt x="648589" y="1438160"/>
                  </a:lnTo>
                  <a:lnTo>
                    <a:pt x="626681" y="1398320"/>
                  </a:lnTo>
                  <a:lnTo>
                    <a:pt x="607783" y="1356487"/>
                  </a:lnTo>
                  <a:lnTo>
                    <a:pt x="592048" y="1312786"/>
                  </a:lnTo>
                  <a:lnTo>
                    <a:pt x="579589" y="1267358"/>
                  </a:lnTo>
                  <a:lnTo>
                    <a:pt x="570534" y="1220343"/>
                  </a:lnTo>
                  <a:lnTo>
                    <a:pt x="565010" y="1171867"/>
                  </a:lnTo>
                  <a:lnTo>
                    <a:pt x="563143" y="1122057"/>
                  </a:lnTo>
                  <a:lnTo>
                    <a:pt x="565010" y="1072248"/>
                  </a:lnTo>
                  <a:lnTo>
                    <a:pt x="570534" y="1023772"/>
                  </a:lnTo>
                  <a:lnTo>
                    <a:pt x="579589" y="976757"/>
                  </a:lnTo>
                  <a:lnTo>
                    <a:pt x="592048" y="931329"/>
                  </a:lnTo>
                  <a:lnTo>
                    <a:pt x="607783" y="887641"/>
                  </a:lnTo>
                  <a:lnTo>
                    <a:pt x="626681" y="845807"/>
                  </a:lnTo>
                  <a:lnTo>
                    <a:pt x="648589" y="805954"/>
                  </a:lnTo>
                  <a:lnTo>
                    <a:pt x="673404" y="768235"/>
                  </a:lnTo>
                  <a:lnTo>
                    <a:pt x="700989" y="732777"/>
                  </a:lnTo>
                  <a:lnTo>
                    <a:pt x="731227" y="699706"/>
                  </a:lnTo>
                  <a:lnTo>
                    <a:pt x="763981" y="669150"/>
                  </a:lnTo>
                  <a:lnTo>
                    <a:pt x="799134" y="641261"/>
                  </a:lnTo>
                  <a:lnTo>
                    <a:pt x="836561" y="616140"/>
                  </a:lnTo>
                  <a:lnTo>
                    <a:pt x="876122" y="593953"/>
                  </a:lnTo>
                  <a:lnTo>
                    <a:pt x="917702" y="574814"/>
                  </a:lnTo>
                  <a:lnTo>
                    <a:pt x="961174" y="558850"/>
                  </a:lnTo>
                  <a:lnTo>
                    <a:pt x="1006424" y="546214"/>
                  </a:lnTo>
                  <a:lnTo>
                    <a:pt x="1053299" y="537019"/>
                  </a:lnTo>
                  <a:lnTo>
                    <a:pt x="1101686" y="531406"/>
                  </a:lnTo>
                  <a:lnTo>
                    <a:pt x="1151470" y="529501"/>
                  </a:lnTo>
                  <a:lnTo>
                    <a:pt x="1201839" y="531406"/>
                  </a:lnTo>
                  <a:lnTo>
                    <a:pt x="1250772" y="537019"/>
                  </a:lnTo>
                  <a:lnTo>
                    <a:pt x="1298143" y="546214"/>
                  </a:lnTo>
                  <a:lnTo>
                    <a:pt x="1343812" y="558850"/>
                  </a:lnTo>
                  <a:lnTo>
                    <a:pt x="1387665" y="574814"/>
                  </a:lnTo>
                  <a:lnTo>
                    <a:pt x="1429588" y="593953"/>
                  </a:lnTo>
                  <a:lnTo>
                    <a:pt x="1469440" y="616140"/>
                  </a:lnTo>
                  <a:lnTo>
                    <a:pt x="1507109" y="641261"/>
                  </a:lnTo>
                  <a:lnTo>
                    <a:pt x="1542478" y="669150"/>
                  </a:lnTo>
                  <a:lnTo>
                    <a:pt x="1575409" y="699706"/>
                  </a:lnTo>
                  <a:lnTo>
                    <a:pt x="1605838" y="732828"/>
                  </a:lnTo>
                  <a:lnTo>
                    <a:pt x="1633499" y="768235"/>
                  </a:lnTo>
                  <a:lnTo>
                    <a:pt x="1658404" y="805954"/>
                  </a:lnTo>
                  <a:lnTo>
                    <a:pt x="1680387" y="845807"/>
                  </a:lnTo>
                  <a:lnTo>
                    <a:pt x="1699323" y="887641"/>
                  </a:lnTo>
                  <a:lnTo>
                    <a:pt x="1715096" y="931329"/>
                  </a:lnTo>
                  <a:lnTo>
                    <a:pt x="1727581" y="976757"/>
                  </a:lnTo>
                  <a:lnTo>
                    <a:pt x="1736648" y="1023772"/>
                  </a:lnTo>
                  <a:lnTo>
                    <a:pt x="1742173" y="1072248"/>
                  </a:lnTo>
                  <a:lnTo>
                    <a:pt x="1744040" y="1122057"/>
                  </a:lnTo>
                  <a:lnTo>
                    <a:pt x="1744040" y="331978"/>
                  </a:lnTo>
                  <a:lnTo>
                    <a:pt x="1711693" y="294309"/>
                  </a:lnTo>
                  <a:lnTo>
                    <a:pt x="1677695" y="258584"/>
                  </a:lnTo>
                  <a:lnTo>
                    <a:pt x="1642097" y="224878"/>
                  </a:lnTo>
                  <a:lnTo>
                    <a:pt x="1604899" y="193230"/>
                  </a:lnTo>
                  <a:lnTo>
                    <a:pt x="1566164" y="163728"/>
                  </a:lnTo>
                  <a:lnTo>
                    <a:pt x="1525905" y="136448"/>
                  </a:lnTo>
                  <a:lnTo>
                    <a:pt x="1484147" y="111429"/>
                  </a:lnTo>
                  <a:lnTo>
                    <a:pt x="1440942" y="88773"/>
                  </a:lnTo>
                  <a:lnTo>
                    <a:pt x="1396301" y="68516"/>
                  </a:lnTo>
                  <a:lnTo>
                    <a:pt x="1350264" y="50736"/>
                  </a:lnTo>
                  <a:lnTo>
                    <a:pt x="1302854" y="35521"/>
                  </a:lnTo>
                  <a:lnTo>
                    <a:pt x="1254112" y="22910"/>
                  </a:lnTo>
                  <a:lnTo>
                    <a:pt x="1204074" y="12992"/>
                  </a:lnTo>
                  <a:lnTo>
                    <a:pt x="1152753" y="5816"/>
                  </a:lnTo>
                  <a:lnTo>
                    <a:pt x="1100188" y="1460"/>
                  </a:lnTo>
                  <a:lnTo>
                    <a:pt x="1046416" y="0"/>
                  </a:lnTo>
                  <a:lnTo>
                    <a:pt x="998359" y="1054"/>
                  </a:lnTo>
                  <a:lnTo>
                    <a:pt x="950976" y="4178"/>
                  </a:lnTo>
                  <a:lnTo>
                    <a:pt x="904328" y="9359"/>
                  </a:lnTo>
                  <a:lnTo>
                    <a:pt x="858418" y="16522"/>
                  </a:lnTo>
                  <a:lnTo>
                    <a:pt x="813295" y="25666"/>
                  </a:lnTo>
                  <a:lnTo>
                    <a:pt x="768997" y="36728"/>
                  </a:lnTo>
                  <a:lnTo>
                    <a:pt x="725563" y="49669"/>
                  </a:lnTo>
                  <a:lnTo>
                    <a:pt x="683031" y="64465"/>
                  </a:lnTo>
                  <a:lnTo>
                    <a:pt x="641413" y="81064"/>
                  </a:lnTo>
                  <a:lnTo>
                    <a:pt x="600773" y="99428"/>
                  </a:lnTo>
                  <a:lnTo>
                    <a:pt x="561136" y="119532"/>
                  </a:lnTo>
                  <a:lnTo>
                    <a:pt x="522528" y="141312"/>
                  </a:lnTo>
                  <a:lnTo>
                    <a:pt x="485013" y="164757"/>
                  </a:lnTo>
                  <a:lnTo>
                    <a:pt x="448589" y="189814"/>
                  </a:lnTo>
                  <a:lnTo>
                    <a:pt x="413321" y="216446"/>
                  </a:lnTo>
                  <a:lnTo>
                    <a:pt x="379234" y="244602"/>
                  </a:lnTo>
                  <a:lnTo>
                    <a:pt x="346367" y="274269"/>
                  </a:lnTo>
                  <a:lnTo>
                    <a:pt x="314756" y="305384"/>
                  </a:lnTo>
                  <a:lnTo>
                    <a:pt x="284429" y="337921"/>
                  </a:lnTo>
                  <a:lnTo>
                    <a:pt x="255422" y="371843"/>
                  </a:lnTo>
                  <a:lnTo>
                    <a:pt x="227787" y="407111"/>
                  </a:lnTo>
                  <a:lnTo>
                    <a:pt x="201549" y="443674"/>
                  </a:lnTo>
                  <a:lnTo>
                    <a:pt x="176733" y="481495"/>
                  </a:lnTo>
                  <a:lnTo>
                    <a:pt x="153403" y="520547"/>
                  </a:lnTo>
                  <a:lnTo>
                    <a:pt x="131559" y="560793"/>
                  </a:lnTo>
                  <a:lnTo>
                    <a:pt x="111277" y="602183"/>
                  </a:lnTo>
                  <a:lnTo>
                    <a:pt x="92557" y="644677"/>
                  </a:lnTo>
                  <a:lnTo>
                    <a:pt x="75450" y="688238"/>
                  </a:lnTo>
                  <a:lnTo>
                    <a:pt x="59994" y="732828"/>
                  </a:lnTo>
                  <a:lnTo>
                    <a:pt x="46215" y="778421"/>
                  </a:lnTo>
                  <a:lnTo>
                    <a:pt x="34175" y="824966"/>
                  </a:lnTo>
                  <a:lnTo>
                    <a:pt x="23876" y="872413"/>
                  </a:lnTo>
                  <a:lnTo>
                    <a:pt x="15367" y="920750"/>
                  </a:lnTo>
                  <a:lnTo>
                    <a:pt x="8686" y="969924"/>
                  </a:lnTo>
                  <a:lnTo>
                    <a:pt x="3873" y="1019886"/>
                  </a:lnTo>
                  <a:lnTo>
                    <a:pt x="965" y="1070610"/>
                  </a:lnTo>
                  <a:lnTo>
                    <a:pt x="0" y="1122057"/>
                  </a:lnTo>
                  <a:lnTo>
                    <a:pt x="965" y="1173505"/>
                  </a:lnTo>
                  <a:lnTo>
                    <a:pt x="3873" y="1224229"/>
                  </a:lnTo>
                  <a:lnTo>
                    <a:pt x="8686" y="1274203"/>
                  </a:lnTo>
                  <a:lnTo>
                    <a:pt x="15367" y="1323365"/>
                  </a:lnTo>
                  <a:lnTo>
                    <a:pt x="23876" y="1371701"/>
                  </a:lnTo>
                  <a:lnTo>
                    <a:pt x="34175" y="1419161"/>
                  </a:lnTo>
                  <a:lnTo>
                    <a:pt x="46215" y="1465694"/>
                  </a:lnTo>
                  <a:lnTo>
                    <a:pt x="60020" y="1511350"/>
                  </a:lnTo>
                  <a:lnTo>
                    <a:pt x="75450" y="1555889"/>
                  </a:lnTo>
                  <a:lnTo>
                    <a:pt x="92557" y="1599450"/>
                  </a:lnTo>
                  <a:lnTo>
                    <a:pt x="111277" y="1641944"/>
                  </a:lnTo>
                  <a:lnTo>
                    <a:pt x="131559" y="1683334"/>
                  </a:lnTo>
                  <a:lnTo>
                    <a:pt x="153403" y="1723580"/>
                  </a:lnTo>
                  <a:lnTo>
                    <a:pt x="176733" y="1762633"/>
                  </a:lnTo>
                  <a:lnTo>
                    <a:pt x="201549" y="1800453"/>
                  </a:lnTo>
                  <a:lnTo>
                    <a:pt x="227787" y="1837029"/>
                  </a:lnTo>
                  <a:lnTo>
                    <a:pt x="255422" y="1872284"/>
                  </a:lnTo>
                  <a:lnTo>
                    <a:pt x="284429" y="1906206"/>
                  </a:lnTo>
                  <a:lnTo>
                    <a:pt x="314756" y="1938743"/>
                  </a:lnTo>
                  <a:lnTo>
                    <a:pt x="346367" y="1969871"/>
                  </a:lnTo>
                  <a:lnTo>
                    <a:pt x="379234" y="1999538"/>
                  </a:lnTo>
                  <a:lnTo>
                    <a:pt x="413321" y="2027694"/>
                  </a:lnTo>
                  <a:lnTo>
                    <a:pt x="448589" y="2054326"/>
                  </a:lnTo>
                  <a:lnTo>
                    <a:pt x="485013" y="2079383"/>
                  </a:lnTo>
                  <a:lnTo>
                    <a:pt x="522528" y="2102827"/>
                  </a:lnTo>
                  <a:lnTo>
                    <a:pt x="561136" y="2124621"/>
                  </a:lnTo>
                  <a:lnTo>
                    <a:pt x="600773" y="2144725"/>
                  </a:lnTo>
                  <a:lnTo>
                    <a:pt x="641413" y="2163089"/>
                  </a:lnTo>
                  <a:lnTo>
                    <a:pt x="683031" y="2179688"/>
                  </a:lnTo>
                  <a:lnTo>
                    <a:pt x="725563" y="2194483"/>
                  </a:lnTo>
                  <a:lnTo>
                    <a:pt x="768997" y="2207425"/>
                  </a:lnTo>
                  <a:lnTo>
                    <a:pt x="813295" y="2218486"/>
                  </a:lnTo>
                  <a:lnTo>
                    <a:pt x="858418" y="2227630"/>
                  </a:lnTo>
                  <a:lnTo>
                    <a:pt x="904328" y="2234806"/>
                  </a:lnTo>
                  <a:lnTo>
                    <a:pt x="950976" y="2239975"/>
                  </a:lnTo>
                  <a:lnTo>
                    <a:pt x="998359" y="2243112"/>
                  </a:lnTo>
                  <a:lnTo>
                    <a:pt x="1046416" y="2244153"/>
                  </a:lnTo>
                  <a:lnTo>
                    <a:pt x="1100188" y="2242693"/>
                  </a:lnTo>
                  <a:lnTo>
                    <a:pt x="1152753" y="2238337"/>
                  </a:lnTo>
                  <a:lnTo>
                    <a:pt x="1204074" y="2231161"/>
                  </a:lnTo>
                  <a:lnTo>
                    <a:pt x="1254112" y="2221242"/>
                  </a:lnTo>
                  <a:lnTo>
                    <a:pt x="1302854" y="2208631"/>
                  </a:lnTo>
                  <a:lnTo>
                    <a:pt x="1350264" y="2193404"/>
                  </a:lnTo>
                  <a:lnTo>
                    <a:pt x="1396301" y="2175637"/>
                  </a:lnTo>
                  <a:lnTo>
                    <a:pt x="1440942" y="2155380"/>
                  </a:lnTo>
                  <a:lnTo>
                    <a:pt x="1484147" y="2132711"/>
                  </a:lnTo>
                  <a:lnTo>
                    <a:pt x="1525905" y="2107704"/>
                  </a:lnTo>
                  <a:lnTo>
                    <a:pt x="1566164" y="2080412"/>
                  </a:lnTo>
                  <a:lnTo>
                    <a:pt x="1604899" y="2050910"/>
                  </a:lnTo>
                  <a:lnTo>
                    <a:pt x="1642097" y="2019261"/>
                  </a:lnTo>
                  <a:lnTo>
                    <a:pt x="1677695" y="1985543"/>
                  </a:lnTo>
                  <a:lnTo>
                    <a:pt x="1711693" y="1949818"/>
                  </a:lnTo>
                  <a:lnTo>
                    <a:pt x="1744040" y="1912162"/>
                  </a:lnTo>
                  <a:lnTo>
                    <a:pt x="1744040" y="2193709"/>
                  </a:lnTo>
                  <a:lnTo>
                    <a:pt x="2290368" y="2193709"/>
                  </a:lnTo>
                  <a:lnTo>
                    <a:pt x="2290368" y="1912162"/>
                  </a:lnTo>
                  <a:lnTo>
                    <a:pt x="2290368" y="1714639"/>
                  </a:lnTo>
                  <a:lnTo>
                    <a:pt x="2290368" y="529501"/>
                  </a:lnTo>
                  <a:lnTo>
                    <a:pt x="2290368" y="331978"/>
                  </a:lnTo>
                  <a:lnTo>
                    <a:pt x="2290368" y="50406"/>
                  </a:lnTo>
                  <a:close/>
                </a:path>
                <a:path w="10052050" h="2244725">
                  <a:moveTo>
                    <a:pt x="4811788" y="832104"/>
                  </a:moveTo>
                  <a:lnTo>
                    <a:pt x="4810620" y="780567"/>
                  </a:lnTo>
                  <a:lnTo>
                    <a:pt x="4807115" y="730338"/>
                  </a:lnTo>
                  <a:lnTo>
                    <a:pt x="4801311" y="681431"/>
                  </a:lnTo>
                  <a:lnTo>
                    <a:pt x="4793259" y="633895"/>
                  </a:lnTo>
                  <a:lnTo>
                    <a:pt x="4783010" y="587768"/>
                  </a:lnTo>
                  <a:lnTo>
                    <a:pt x="4770577" y="543090"/>
                  </a:lnTo>
                  <a:lnTo>
                    <a:pt x="4756010" y="499884"/>
                  </a:lnTo>
                  <a:lnTo>
                    <a:pt x="4739348" y="458216"/>
                  </a:lnTo>
                  <a:lnTo>
                    <a:pt x="4720641" y="418096"/>
                  </a:lnTo>
                  <a:lnTo>
                    <a:pt x="4699914" y="379564"/>
                  </a:lnTo>
                  <a:lnTo>
                    <a:pt x="4677207" y="342671"/>
                  </a:lnTo>
                  <a:lnTo>
                    <a:pt x="4652569" y="307441"/>
                  </a:lnTo>
                  <a:lnTo>
                    <a:pt x="4626026" y="273926"/>
                  </a:lnTo>
                  <a:lnTo>
                    <a:pt x="4597628" y="242150"/>
                  </a:lnTo>
                  <a:lnTo>
                    <a:pt x="4567415" y="212153"/>
                  </a:lnTo>
                  <a:lnTo>
                    <a:pt x="4535424" y="183972"/>
                  </a:lnTo>
                  <a:lnTo>
                    <a:pt x="4501693" y="157657"/>
                  </a:lnTo>
                  <a:lnTo>
                    <a:pt x="4466260" y="133223"/>
                  </a:lnTo>
                  <a:lnTo>
                    <a:pt x="4429163" y="110718"/>
                  </a:lnTo>
                  <a:lnTo>
                    <a:pt x="4390453" y="90182"/>
                  </a:lnTo>
                  <a:lnTo>
                    <a:pt x="4350143" y="71653"/>
                  </a:lnTo>
                  <a:lnTo>
                    <a:pt x="4308310" y="55168"/>
                  </a:lnTo>
                  <a:lnTo>
                    <a:pt x="4264965" y="40754"/>
                  </a:lnTo>
                  <a:lnTo>
                    <a:pt x="4220146" y="28448"/>
                  </a:lnTo>
                  <a:lnTo>
                    <a:pt x="4173905" y="18313"/>
                  </a:lnTo>
                  <a:lnTo>
                    <a:pt x="4126280" y="10350"/>
                  </a:lnTo>
                  <a:lnTo>
                    <a:pt x="4077309" y="4622"/>
                  </a:lnTo>
                  <a:lnTo>
                    <a:pt x="4027030" y="1155"/>
                  </a:lnTo>
                  <a:lnTo>
                    <a:pt x="3975481" y="0"/>
                  </a:lnTo>
                  <a:lnTo>
                    <a:pt x="3923246" y="1270"/>
                  </a:lnTo>
                  <a:lnTo>
                    <a:pt x="3872115" y="5092"/>
                  </a:lnTo>
                  <a:lnTo>
                    <a:pt x="3822154" y="11442"/>
                  </a:lnTo>
                  <a:lnTo>
                    <a:pt x="3773386" y="20281"/>
                  </a:lnTo>
                  <a:lnTo>
                    <a:pt x="3725837" y="31623"/>
                  </a:lnTo>
                  <a:lnTo>
                    <a:pt x="3679558" y="45427"/>
                  </a:lnTo>
                  <a:lnTo>
                    <a:pt x="3634600" y="61683"/>
                  </a:lnTo>
                  <a:lnTo>
                    <a:pt x="3590963" y="80365"/>
                  </a:lnTo>
                  <a:lnTo>
                    <a:pt x="3548723" y="101460"/>
                  </a:lnTo>
                  <a:lnTo>
                    <a:pt x="3507892" y="124955"/>
                  </a:lnTo>
                  <a:lnTo>
                    <a:pt x="3468509" y="150825"/>
                  </a:lnTo>
                  <a:lnTo>
                    <a:pt x="3430613" y="179044"/>
                  </a:lnTo>
                  <a:lnTo>
                    <a:pt x="3394252" y="209613"/>
                  </a:lnTo>
                  <a:lnTo>
                    <a:pt x="3359454" y="242493"/>
                  </a:lnTo>
                  <a:lnTo>
                    <a:pt x="3326257" y="277685"/>
                  </a:lnTo>
                  <a:lnTo>
                    <a:pt x="3294684" y="315163"/>
                  </a:lnTo>
                  <a:lnTo>
                    <a:pt x="3294684" y="50406"/>
                  </a:lnTo>
                  <a:lnTo>
                    <a:pt x="2748369" y="50406"/>
                  </a:lnTo>
                  <a:lnTo>
                    <a:pt x="2748369" y="2193709"/>
                  </a:lnTo>
                  <a:lnTo>
                    <a:pt x="3294684" y="2193709"/>
                  </a:lnTo>
                  <a:lnTo>
                    <a:pt x="3294684" y="1016990"/>
                  </a:lnTo>
                  <a:lnTo>
                    <a:pt x="3296767" y="966139"/>
                  </a:lnTo>
                  <a:lnTo>
                    <a:pt x="3302901" y="917498"/>
                  </a:lnTo>
                  <a:lnTo>
                    <a:pt x="3312985" y="871181"/>
                  </a:lnTo>
                  <a:lnTo>
                    <a:pt x="3326879" y="827290"/>
                  </a:lnTo>
                  <a:lnTo>
                    <a:pt x="3344468" y="785952"/>
                  </a:lnTo>
                  <a:lnTo>
                    <a:pt x="3365639" y="747268"/>
                  </a:lnTo>
                  <a:lnTo>
                    <a:pt x="3390252" y="711352"/>
                  </a:lnTo>
                  <a:lnTo>
                    <a:pt x="3418192" y="678319"/>
                  </a:lnTo>
                  <a:lnTo>
                    <a:pt x="3449332" y="648296"/>
                  </a:lnTo>
                  <a:lnTo>
                    <a:pt x="3483559" y="621372"/>
                  </a:lnTo>
                  <a:lnTo>
                    <a:pt x="3520732" y="597674"/>
                  </a:lnTo>
                  <a:lnTo>
                    <a:pt x="3560749" y="577316"/>
                  </a:lnTo>
                  <a:lnTo>
                    <a:pt x="3603472" y="560400"/>
                  </a:lnTo>
                  <a:lnTo>
                    <a:pt x="3648773" y="547052"/>
                  </a:lnTo>
                  <a:lnTo>
                    <a:pt x="3696551" y="537375"/>
                  </a:lnTo>
                  <a:lnTo>
                    <a:pt x="3746665" y="531482"/>
                  </a:lnTo>
                  <a:lnTo>
                    <a:pt x="3798989" y="529501"/>
                  </a:lnTo>
                  <a:lnTo>
                    <a:pt x="3850627" y="531698"/>
                  </a:lnTo>
                  <a:lnTo>
                    <a:pt x="3899865" y="538187"/>
                  </a:lnTo>
                  <a:lnTo>
                    <a:pt x="3946588" y="548868"/>
                  </a:lnTo>
                  <a:lnTo>
                    <a:pt x="3990657" y="563575"/>
                  </a:lnTo>
                  <a:lnTo>
                    <a:pt x="4031945" y="582206"/>
                  </a:lnTo>
                  <a:lnTo>
                    <a:pt x="4070312" y="604634"/>
                  </a:lnTo>
                  <a:lnTo>
                    <a:pt x="4105656" y="630707"/>
                  </a:lnTo>
                  <a:lnTo>
                    <a:pt x="4137812" y="660311"/>
                  </a:lnTo>
                  <a:lnTo>
                    <a:pt x="4166679" y="693305"/>
                  </a:lnTo>
                  <a:lnTo>
                    <a:pt x="4192117" y="729576"/>
                  </a:lnTo>
                  <a:lnTo>
                    <a:pt x="4213987" y="768985"/>
                  </a:lnTo>
                  <a:lnTo>
                    <a:pt x="4232186" y="811403"/>
                  </a:lnTo>
                  <a:lnTo>
                    <a:pt x="4246550" y="856703"/>
                  </a:lnTo>
                  <a:lnTo>
                    <a:pt x="4256976" y="904760"/>
                  </a:lnTo>
                  <a:lnTo>
                    <a:pt x="4263326" y="955433"/>
                  </a:lnTo>
                  <a:lnTo>
                    <a:pt x="4265473" y="1008608"/>
                  </a:lnTo>
                  <a:lnTo>
                    <a:pt x="4265473" y="2193709"/>
                  </a:lnTo>
                  <a:lnTo>
                    <a:pt x="4811788" y="2193709"/>
                  </a:lnTo>
                  <a:lnTo>
                    <a:pt x="4811788" y="832104"/>
                  </a:lnTo>
                  <a:close/>
                </a:path>
                <a:path w="10052050" h="2244725">
                  <a:moveTo>
                    <a:pt x="7459269" y="958151"/>
                  </a:moveTo>
                  <a:lnTo>
                    <a:pt x="7451839" y="910983"/>
                  </a:lnTo>
                  <a:lnTo>
                    <a:pt x="7442530" y="864590"/>
                  </a:lnTo>
                  <a:lnTo>
                    <a:pt x="7431379" y="819010"/>
                  </a:lnTo>
                  <a:lnTo>
                    <a:pt x="7418413" y="774268"/>
                  </a:lnTo>
                  <a:lnTo>
                    <a:pt x="7403693" y="730415"/>
                  </a:lnTo>
                  <a:lnTo>
                    <a:pt x="7387234" y="687476"/>
                  </a:lnTo>
                  <a:lnTo>
                    <a:pt x="7369073" y="645502"/>
                  </a:lnTo>
                  <a:lnTo>
                    <a:pt x="7349261" y="604507"/>
                  </a:lnTo>
                  <a:lnTo>
                    <a:pt x="7327824" y="564527"/>
                  </a:lnTo>
                  <a:lnTo>
                    <a:pt x="7304799" y="525614"/>
                  </a:lnTo>
                  <a:lnTo>
                    <a:pt x="7280224" y="487794"/>
                  </a:lnTo>
                  <a:lnTo>
                    <a:pt x="7254138" y="451104"/>
                  </a:lnTo>
                  <a:lnTo>
                    <a:pt x="7226579" y="415569"/>
                  </a:lnTo>
                  <a:lnTo>
                    <a:pt x="7197572" y="381254"/>
                  </a:lnTo>
                  <a:lnTo>
                    <a:pt x="7167169" y="348157"/>
                  </a:lnTo>
                  <a:lnTo>
                    <a:pt x="7135393" y="316331"/>
                  </a:lnTo>
                  <a:lnTo>
                    <a:pt x="7102297" y="285813"/>
                  </a:lnTo>
                  <a:lnTo>
                    <a:pt x="7067893" y="256641"/>
                  </a:lnTo>
                  <a:lnTo>
                    <a:pt x="7032231" y="228841"/>
                  </a:lnTo>
                  <a:lnTo>
                    <a:pt x="6995350" y="202450"/>
                  </a:lnTo>
                  <a:lnTo>
                    <a:pt x="6957288" y="177507"/>
                  </a:lnTo>
                  <a:lnTo>
                    <a:pt x="6918084" y="154051"/>
                  </a:lnTo>
                  <a:lnTo>
                    <a:pt x="6877748" y="132105"/>
                  </a:lnTo>
                  <a:lnTo>
                    <a:pt x="6836359" y="111721"/>
                  </a:lnTo>
                  <a:lnTo>
                    <a:pt x="6793916" y="92913"/>
                  </a:lnTo>
                  <a:lnTo>
                    <a:pt x="6750469" y="75742"/>
                  </a:lnTo>
                  <a:lnTo>
                    <a:pt x="6706057" y="60223"/>
                  </a:lnTo>
                  <a:lnTo>
                    <a:pt x="6660718" y="46393"/>
                  </a:lnTo>
                  <a:lnTo>
                    <a:pt x="6614490" y="34290"/>
                  </a:lnTo>
                  <a:lnTo>
                    <a:pt x="6567398" y="23964"/>
                  </a:lnTo>
                  <a:lnTo>
                    <a:pt x="6519494" y="15430"/>
                  </a:lnTo>
                  <a:lnTo>
                    <a:pt x="6470802" y="8724"/>
                  </a:lnTo>
                  <a:lnTo>
                    <a:pt x="6421361" y="3898"/>
                  </a:lnTo>
                  <a:lnTo>
                    <a:pt x="6371209" y="977"/>
                  </a:lnTo>
                  <a:lnTo>
                    <a:pt x="6320371" y="0"/>
                  </a:lnTo>
                  <a:lnTo>
                    <a:pt x="6270269" y="939"/>
                  </a:lnTo>
                  <a:lnTo>
                    <a:pt x="6220828" y="3771"/>
                  </a:lnTo>
                  <a:lnTo>
                    <a:pt x="6172073" y="8432"/>
                  </a:lnTo>
                  <a:lnTo>
                    <a:pt x="6124067" y="14897"/>
                  </a:lnTo>
                  <a:lnTo>
                    <a:pt x="6076810" y="23139"/>
                  </a:lnTo>
                  <a:lnTo>
                    <a:pt x="6030366" y="33121"/>
                  </a:lnTo>
                  <a:lnTo>
                    <a:pt x="5984748" y="44805"/>
                  </a:lnTo>
                  <a:lnTo>
                    <a:pt x="5940006" y="58178"/>
                  </a:lnTo>
                  <a:lnTo>
                    <a:pt x="5896165" y="73177"/>
                  </a:lnTo>
                  <a:lnTo>
                    <a:pt x="5853252" y="89789"/>
                  </a:lnTo>
                  <a:lnTo>
                    <a:pt x="5811317" y="107975"/>
                  </a:lnTo>
                  <a:lnTo>
                    <a:pt x="5770372" y="127711"/>
                  </a:lnTo>
                  <a:lnTo>
                    <a:pt x="5730481" y="148945"/>
                  </a:lnTo>
                  <a:lnTo>
                    <a:pt x="5691657" y="171665"/>
                  </a:lnTo>
                  <a:lnTo>
                    <a:pt x="5653938" y="195821"/>
                  </a:lnTo>
                  <a:lnTo>
                    <a:pt x="5617349" y="221386"/>
                  </a:lnTo>
                  <a:lnTo>
                    <a:pt x="5581955" y="248323"/>
                  </a:lnTo>
                  <a:lnTo>
                    <a:pt x="5547753" y="276606"/>
                  </a:lnTo>
                  <a:lnTo>
                    <a:pt x="5514797" y="306209"/>
                  </a:lnTo>
                  <a:lnTo>
                    <a:pt x="5483123" y="337070"/>
                  </a:lnTo>
                  <a:lnTo>
                    <a:pt x="5452745" y="369189"/>
                  </a:lnTo>
                  <a:lnTo>
                    <a:pt x="5423725" y="402513"/>
                  </a:lnTo>
                  <a:lnTo>
                    <a:pt x="5396077" y="437019"/>
                  </a:lnTo>
                  <a:lnTo>
                    <a:pt x="5369839" y="472655"/>
                  </a:lnTo>
                  <a:lnTo>
                    <a:pt x="5345049" y="509409"/>
                  </a:lnTo>
                  <a:lnTo>
                    <a:pt x="5321744" y="547243"/>
                  </a:lnTo>
                  <a:lnTo>
                    <a:pt x="5299951" y="586130"/>
                  </a:lnTo>
                  <a:lnTo>
                    <a:pt x="5279707" y="626021"/>
                  </a:lnTo>
                  <a:lnTo>
                    <a:pt x="5261038" y="666877"/>
                  </a:lnTo>
                  <a:lnTo>
                    <a:pt x="5243995" y="708698"/>
                  </a:lnTo>
                  <a:lnTo>
                    <a:pt x="5228590" y="751420"/>
                  </a:lnTo>
                  <a:lnTo>
                    <a:pt x="5214874" y="795020"/>
                  </a:lnTo>
                  <a:lnTo>
                    <a:pt x="5202885" y="839470"/>
                  </a:lnTo>
                  <a:lnTo>
                    <a:pt x="5192636" y="884732"/>
                  </a:lnTo>
                  <a:lnTo>
                    <a:pt x="5184178" y="930770"/>
                  </a:lnTo>
                  <a:lnTo>
                    <a:pt x="5177548" y="977557"/>
                  </a:lnTo>
                  <a:lnTo>
                    <a:pt x="5172761" y="1025055"/>
                  </a:lnTo>
                  <a:lnTo>
                    <a:pt x="5169865" y="1073238"/>
                  </a:lnTo>
                  <a:lnTo>
                    <a:pt x="5168900" y="1122057"/>
                  </a:lnTo>
                  <a:lnTo>
                    <a:pt x="5169865" y="1170889"/>
                  </a:lnTo>
                  <a:lnTo>
                    <a:pt x="5172761" y="1219060"/>
                  </a:lnTo>
                  <a:lnTo>
                    <a:pt x="5177548" y="1266558"/>
                  </a:lnTo>
                  <a:lnTo>
                    <a:pt x="5184178" y="1313345"/>
                  </a:lnTo>
                  <a:lnTo>
                    <a:pt x="5192636" y="1359382"/>
                  </a:lnTo>
                  <a:lnTo>
                    <a:pt x="5202885" y="1404645"/>
                  </a:lnTo>
                  <a:lnTo>
                    <a:pt x="5214874" y="1449095"/>
                  </a:lnTo>
                  <a:lnTo>
                    <a:pt x="5228590" y="1492707"/>
                  </a:lnTo>
                  <a:lnTo>
                    <a:pt x="5243995" y="1535430"/>
                  </a:lnTo>
                  <a:lnTo>
                    <a:pt x="5261038" y="1577238"/>
                  </a:lnTo>
                  <a:lnTo>
                    <a:pt x="5279707" y="1618107"/>
                  </a:lnTo>
                  <a:lnTo>
                    <a:pt x="5299951" y="1657997"/>
                  </a:lnTo>
                  <a:lnTo>
                    <a:pt x="5321744" y="1696872"/>
                  </a:lnTo>
                  <a:lnTo>
                    <a:pt x="5345049" y="1734718"/>
                  </a:lnTo>
                  <a:lnTo>
                    <a:pt x="5369839" y="1771472"/>
                  </a:lnTo>
                  <a:lnTo>
                    <a:pt x="5396077" y="1807121"/>
                  </a:lnTo>
                  <a:lnTo>
                    <a:pt x="5423725" y="1841614"/>
                  </a:lnTo>
                  <a:lnTo>
                    <a:pt x="5452745" y="1874939"/>
                  </a:lnTo>
                  <a:lnTo>
                    <a:pt x="5483123" y="1907057"/>
                  </a:lnTo>
                  <a:lnTo>
                    <a:pt x="5514797" y="1937931"/>
                  </a:lnTo>
                  <a:lnTo>
                    <a:pt x="5547753" y="1967522"/>
                  </a:lnTo>
                  <a:lnTo>
                    <a:pt x="5581955" y="1995817"/>
                  </a:lnTo>
                  <a:lnTo>
                    <a:pt x="5617349" y="2022754"/>
                  </a:lnTo>
                  <a:lnTo>
                    <a:pt x="5653938" y="2048319"/>
                  </a:lnTo>
                  <a:lnTo>
                    <a:pt x="5691657" y="2072487"/>
                  </a:lnTo>
                  <a:lnTo>
                    <a:pt x="5730481" y="2095195"/>
                  </a:lnTo>
                  <a:lnTo>
                    <a:pt x="5770372" y="2116442"/>
                  </a:lnTo>
                  <a:lnTo>
                    <a:pt x="5811317" y="2136165"/>
                  </a:lnTo>
                  <a:lnTo>
                    <a:pt x="5853252" y="2154364"/>
                  </a:lnTo>
                  <a:lnTo>
                    <a:pt x="5896165" y="2170976"/>
                  </a:lnTo>
                  <a:lnTo>
                    <a:pt x="5940006" y="2185974"/>
                  </a:lnTo>
                  <a:lnTo>
                    <a:pt x="5984748" y="2199348"/>
                  </a:lnTo>
                  <a:lnTo>
                    <a:pt x="6030366" y="2211032"/>
                  </a:lnTo>
                  <a:lnTo>
                    <a:pt x="6076810" y="2221014"/>
                  </a:lnTo>
                  <a:lnTo>
                    <a:pt x="6124067" y="2229256"/>
                  </a:lnTo>
                  <a:lnTo>
                    <a:pt x="6172073" y="2235733"/>
                  </a:lnTo>
                  <a:lnTo>
                    <a:pt x="6220828" y="2240394"/>
                  </a:lnTo>
                  <a:lnTo>
                    <a:pt x="6270269" y="2243213"/>
                  </a:lnTo>
                  <a:lnTo>
                    <a:pt x="6320371" y="2244153"/>
                  </a:lnTo>
                  <a:lnTo>
                    <a:pt x="6371209" y="2243175"/>
                  </a:lnTo>
                  <a:lnTo>
                    <a:pt x="6421361" y="2240254"/>
                  </a:lnTo>
                  <a:lnTo>
                    <a:pt x="6470802" y="2235428"/>
                  </a:lnTo>
                  <a:lnTo>
                    <a:pt x="6519494" y="2228723"/>
                  </a:lnTo>
                  <a:lnTo>
                    <a:pt x="6567398" y="2220188"/>
                  </a:lnTo>
                  <a:lnTo>
                    <a:pt x="6614490" y="2209863"/>
                  </a:lnTo>
                  <a:lnTo>
                    <a:pt x="6660718" y="2197760"/>
                  </a:lnTo>
                  <a:lnTo>
                    <a:pt x="6706057" y="2183942"/>
                  </a:lnTo>
                  <a:lnTo>
                    <a:pt x="6750469" y="2168423"/>
                  </a:lnTo>
                  <a:lnTo>
                    <a:pt x="6793916" y="2151240"/>
                  </a:lnTo>
                  <a:lnTo>
                    <a:pt x="6836359" y="2132444"/>
                  </a:lnTo>
                  <a:lnTo>
                    <a:pt x="6877748" y="2112048"/>
                  </a:lnTo>
                  <a:lnTo>
                    <a:pt x="6918084" y="2090102"/>
                  </a:lnTo>
                  <a:lnTo>
                    <a:pt x="6957288" y="2066645"/>
                  </a:lnTo>
                  <a:lnTo>
                    <a:pt x="6995350" y="2041702"/>
                  </a:lnTo>
                  <a:lnTo>
                    <a:pt x="7032231" y="2015312"/>
                  </a:lnTo>
                  <a:lnTo>
                    <a:pt x="7067893" y="1987511"/>
                  </a:lnTo>
                  <a:lnTo>
                    <a:pt x="7102297" y="1958340"/>
                  </a:lnTo>
                  <a:lnTo>
                    <a:pt x="7135393" y="1927821"/>
                  </a:lnTo>
                  <a:lnTo>
                    <a:pt x="7167169" y="1895995"/>
                  </a:lnTo>
                  <a:lnTo>
                    <a:pt x="7197572" y="1862899"/>
                  </a:lnTo>
                  <a:lnTo>
                    <a:pt x="7226579" y="1828571"/>
                  </a:lnTo>
                  <a:lnTo>
                    <a:pt x="7254138" y="1793049"/>
                  </a:lnTo>
                  <a:lnTo>
                    <a:pt x="7280224" y="1756359"/>
                  </a:lnTo>
                  <a:lnTo>
                    <a:pt x="7304799" y="1718538"/>
                  </a:lnTo>
                  <a:lnTo>
                    <a:pt x="7327824" y="1679613"/>
                  </a:lnTo>
                  <a:lnTo>
                    <a:pt x="7349261" y="1639646"/>
                  </a:lnTo>
                  <a:lnTo>
                    <a:pt x="7369073" y="1598637"/>
                  </a:lnTo>
                  <a:lnTo>
                    <a:pt x="7387234" y="1556651"/>
                  </a:lnTo>
                  <a:lnTo>
                    <a:pt x="7403693" y="1513713"/>
                  </a:lnTo>
                  <a:lnTo>
                    <a:pt x="7418413" y="1469859"/>
                  </a:lnTo>
                  <a:lnTo>
                    <a:pt x="7431379" y="1425117"/>
                  </a:lnTo>
                  <a:lnTo>
                    <a:pt x="7442530" y="1379537"/>
                  </a:lnTo>
                  <a:lnTo>
                    <a:pt x="7451839" y="1333131"/>
                  </a:lnTo>
                  <a:lnTo>
                    <a:pt x="7459269" y="1285963"/>
                  </a:lnTo>
                  <a:lnTo>
                    <a:pt x="6891922" y="1285963"/>
                  </a:lnTo>
                  <a:lnTo>
                    <a:pt x="6877520" y="1332318"/>
                  </a:lnTo>
                  <a:lnTo>
                    <a:pt x="6859613" y="1376768"/>
                  </a:lnTo>
                  <a:lnTo>
                    <a:pt x="6838340" y="1419148"/>
                  </a:lnTo>
                  <a:lnTo>
                    <a:pt x="6813855" y="1459306"/>
                  </a:lnTo>
                  <a:lnTo>
                    <a:pt x="6786283" y="1497101"/>
                  </a:lnTo>
                  <a:lnTo>
                    <a:pt x="6755790" y="1532394"/>
                  </a:lnTo>
                  <a:lnTo>
                    <a:pt x="6722491" y="1565021"/>
                  </a:lnTo>
                  <a:lnTo>
                    <a:pt x="6686537" y="1594840"/>
                  </a:lnTo>
                  <a:lnTo>
                    <a:pt x="6648069" y="1621713"/>
                  </a:lnTo>
                  <a:lnTo>
                    <a:pt x="6607238" y="1645475"/>
                  </a:lnTo>
                  <a:lnTo>
                    <a:pt x="6564173" y="1665998"/>
                  </a:lnTo>
                  <a:lnTo>
                    <a:pt x="6519024" y="1683105"/>
                  </a:lnTo>
                  <a:lnTo>
                    <a:pt x="6471933" y="1696681"/>
                  </a:lnTo>
                  <a:lnTo>
                    <a:pt x="6423025" y="1706562"/>
                  </a:lnTo>
                  <a:lnTo>
                    <a:pt x="6372466" y="1712595"/>
                  </a:lnTo>
                  <a:lnTo>
                    <a:pt x="6320371" y="1714639"/>
                  </a:lnTo>
                  <a:lnTo>
                    <a:pt x="6270599" y="1712734"/>
                  </a:lnTo>
                  <a:lnTo>
                    <a:pt x="6222212" y="1707121"/>
                  </a:lnTo>
                  <a:lnTo>
                    <a:pt x="6175324" y="1697926"/>
                  </a:lnTo>
                  <a:lnTo>
                    <a:pt x="6130087" y="1685277"/>
                  </a:lnTo>
                  <a:lnTo>
                    <a:pt x="6086614" y="1669326"/>
                  </a:lnTo>
                  <a:lnTo>
                    <a:pt x="6045035" y="1650187"/>
                  </a:lnTo>
                  <a:lnTo>
                    <a:pt x="6005474" y="1627987"/>
                  </a:lnTo>
                  <a:lnTo>
                    <a:pt x="5968047" y="1602879"/>
                  </a:lnTo>
                  <a:lnTo>
                    <a:pt x="5932894" y="1574977"/>
                  </a:lnTo>
                  <a:lnTo>
                    <a:pt x="5900140" y="1544421"/>
                  </a:lnTo>
                  <a:lnTo>
                    <a:pt x="5869902" y="1511350"/>
                  </a:lnTo>
                  <a:lnTo>
                    <a:pt x="5842317" y="1475879"/>
                  </a:lnTo>
                  <a:lnTo>
                    <a:pt x="5817501" y="1438160"/>
                  </a:lnTo>
                  <a:lnTo>
                    <a:pt x="5795581" y="1398320"/>
                  </a:lnTo>
                  <a:lnTo>
                    <a:pt x="5776696" y="1356487"/>
                  </a:lnTo>
                  <a:lnTo>
                    <a:pt x="5760961" y="1312786"/>
                  </a:lnTo>
                  <a:lnTo>
                    <a:pt x="5748502" y="1267358"/>
                  </a:lnTo>
                  <a:lnTo>
                    <a:pt x="5739447" y="1220343"/>
                  </a:lnTo>
                  <a:lnTo>
                    <a:pt x="5733923" y="1171867"/>
                  </a:lnTo>
                  <a:lnTo>
                    <a:pt x="5732043" y="1122057"/>
                  </a:lnTo>
                  <a:lnTo>
                    <a:pt x="5733923" y="1072248"/>
                  </a:lnTo>
                  <a:lnTo>
                    <a:pt x="5739447" y="1023772"/>
                  </a:lnTo>
                  <a:lnTo>
                    <a:pt x="5748502" y="976757"/>
                  </a:lnTo>
                  <a:lnTo>
                    <a:pt x="5760961" y="931329"/>
                  </a:lnTo>
                  <a:lnTo>
                    <a:pt x="5776696" y="887641"/>
                  </a:lnTo>
                  <a:lnTo>
                    <a:pt x="5795581" y="845807"/>
                  </a:lnTo>
                  <a:lnTo>
                    <a:pt x="5817501" y="805967"/>
                  </a:lnTo>
                  <a:lnTo>
                    <a:pt x="5842317" y="768248"/>
                  </a:lnTo>
                  <a:lnTo>
                    <a:pt x="5869902" y="732777"/>
                  </a:lnTo>
                  <a:lnTo>
                    <a:pt x="5900140" y="699706"/>
                  </a:lnTo>
                  <a:lnTo>
                    <a:pt x="5932894" y="669163"/>
                  </a:lnTo>
                  <a:lnTo>
                    <a:pt x="5968047" y="641261"/>
                  </a:lnTo>
                  <a:lnTo>
                    <a:pt x="6005474" y="616153"/>
                  </a:lnTo>
                  <a:lnTo>
                    <a:pt x="6045035" y="593953"/>
                  </a:lnTo>
                  <a:lnTo>
                    <a:pt x="6086614" y="574814"/>
                  </a:lnTo>
                  <a:lnTo>
                    <a:pt x="6130087" y="558863"/>
                  </a:lnTo>
                  <a:lnTo>
                    <a:pt x="6175324" y="546214"/>
                  </a:lnTo>
                  <a:lnTo>
                    <a:pt x="6222212" y="537019"/>
                  </a:lnTo>
                  <a:lnTo>
                    <a:pt x="6270599" y="531406"/>
                  </a:lnTo>
                  <a:lnTo>
                    <a:pt x="6320371" y="529513"/>
                  </a:lnTo>
                  <a:lnTo>
                    <a:pt x="6372466" y="531558"/>
                  </a:lnTo>
                  <a:lnTo>
                    <a:pt x="6423025" y="537591"/>
                  </a:lnTo>
                  <a:lnTo>
                    <a:pt x="6471933" y="547458"/>
                  </a:lnTo>
                  <a:lnTo>
                    <a:pt x="6519024" y="561035"/>
                  </a:lnTo>
                  <a:lnTo>
                    <a:pt x="6564173" y="578142"/>
                  </a:lnTo>
                  <a:lnTo>
                    <a:pt x="6607238" y="598652"/>
                  </a:lnTo>
                  <a:lnTo>
                    <a:pt x="6648069" y="622414"/>
                  </a:lnTo>
                  <a:lnTo>
                    <a:pt x="6686537" y="649287"/>
                  </a:lnTo>
                  <a:lnTo>
                    <a:pt x="6722491" y="679107"/>
                  </a:lnTo>
                  <a:lnTo>
                    <a:pt x="6755790" y="711733"/>
                  </a:lnTo>
                  <a:lnTo>
                    <a:pt x="6786283" y="747014"/>
                  </a:lnTo>
                  <a:lnTo>
                    <a:pt x="6813855" y="784809"/>
                  </a:lnTo>
                  <a:lnTo>
                    <a:pt x="6838340" y="824979"/>
                  </a:lnTo>
                  <a:lnTo>
                    <a:pt x="6859613" y="867346"/>
                  </a:lnTo>
                  <a:lnTo>
                    <a:pt x="6877520" y="911796"/>
                  </a:lnTo>
                  <a:lnTo>
                    <a:pt x="6891922" y="958151"/>
                  </a:lnTo>
                  <a:lnTo>
                    <a:pt x="7459269" y="958151"/>
                  </a:lnTo>
                  <a:close/>
                </a:path>
                <a:path w="10052050" h="2244725">
                  <a:moveTo>
                    <a:pt x="10052050" y="1122057"/>
                  </a:moveTo>
                  <a:lnTo>
                    <a:pt x="10051072" y="1073238"/>
                  </a:lnTo>
                  <a:lnTo>
                    <a:pt x="10048176" y="1025055"/>
                  </a:lnTo>
                  <a:lnTo>
                    <a:pt x="10043389" y="977557"/>
                  </a:lnTo>
                  <a:lnTo>
                    <a:pt x="10036759" y="930770"/>
                  </a:lnTo>
                  <a:lnTo>
                    <a:pt x="10028301" y="884732"/>
                  </a:lnTo>
                  <a:lnTo>
                    <a:pt x="10018052" y="839470"/>
                  </a:lnTo>
                  <a:lnTo>
                    <a:pt x="10006063" y="795020"/>
                  </a:lnTo>
                  <a:lnTo>
                    <a:pt x="9992347" y="751420"/>
                  </a:lnTo>
                  <a:lnTo>
                    <a:pt x="9976955" y="708698"/>
                  </a:lnTo>
                  <a:lnTo>
                    <a:pt x="9959911" y="666877"/>
                  </a:lnTo>
                  <a:lnTo>
                    <a:pt x="9941242" y="626021"/>
                  </a:lnTo>
                  <a:lnTo>
                    <a:pt x="9920999" y="586130"/>
                  </a:lnTo>
                  <a:lnTo>
                    <a:pt x="9899205" y="547243"/>
                  </a:lnTo>
                  <a:lnTo>
                    <a:pt x="9888271" y="529513"/>
                  </a:lnTo>
                  <a:lnTo>
                    <a:pt x="9875901" y="509409"/>
                  </a:lnTo>
                  <a:lnTo>
                    <a:pt x="9851111" y="472655"/>
                  </a:lnTo>
                  <a:lnTo>
                    <a:pt x="9824872" y="437019"/>
                  </a:lnTo>
                  <a:lnTo>
                    <a:pt x="9797224" y="402513"/>
                  </a:lnTo>
                  <a:lnTo>
                    <a:pt x="9768205" y="369189"/>
                  </a:lnTo>
                  <a:lnTo>
                    <a:pt x="9737839" y="337070"/>
                  </a:lnTo>
                  <a:lnTo>
                    <a:pt x="9706153" y="306209"/>
                  </a:lnTo>
                  <a:lnTo>
                    <a:pt x="9673196" y="276606"/>
                  </a:lnTo>
                  <a:lnTo>
                    <a:pt x="9639008" y="248323"/>
                  </a:lnTo>
                  <a:lnTo>
                    <a:pt x="9603600" y="221386"/>
                  </a:lnTo>
                  <a:lnTo>
                    <a:pt x="9567024" y="195821"/>
                  </a:lnTo>
                  <a:lnTo>
                    <a:pt x="9529305" y="171665"/>
                  </a:lnTo>
                  <a:lnTo>
                    <a:pt x="9490481" y="148945"/>
                  </a:lnTo>
                  <a:lnTo>
                    <a:pt x="9488945" y="148132"/>
                  </a:lnTo>
                  <a:lnTo>
                    <a:pt x="9488945" y="1122057"/>
                  </a:lnTo>
                  <a:lnTo>
                    <a:pt x="9487103" y="1171867"/>
                  </a:lnTo>
                  <a:lnTo>
                    <a:pt x="9481655" y="1220343"/>
                  </a:lnTo>
                  <a:lnTo>
                    <a:pt x="9472727" y="1267358"/>
                  </a:lnTo>
                  <a:lnTo>
                    <a:pt x="9460433" y="1312786"/>
                  </a:lnTo>
                  <a:lnTo>
                    <a:pt x="9444876" y="1356487"/>
                  </a:lnTo>
                  <a:lnTo>
                    <a:pt x="9426181" y="1398320"/>
                  </a:lnTo>
                  <a:lnTo>
                    <a:pt x="9404477" y="1438160"/>
                  </a:lnTo>
                  <a:lnTo>
                    <a:pt x="9379864" y="1475879"/>
                  </a:lnTo>
                  <a:lnTo>
                    <a:pt x="9352470" y="1511350"/>
                  </a:lnTo>
                  <a:lnTo>
                    <a:pt x="9322397" y="1544421"/>
                  </a:lnTo>
                  <a:lnTo>
                    <a:pt x="9289783" y="1574977"/>
                  </a:lnTo>
                  <a:lnTo>
                    <a:pt x="9254719" y="1602879"/>
                  </a:lnTo>
                  <a:lnTo>
                    <a:pt x="9217342" y="1627987"/>
                  </a:lnTo>
                  <a:lnTo>
                    <a:pt x="9177769" y="1650187"/>
                  </a:lnTo>
                  <a:lnTo>
                    <a:pt x="9136101" y="1669326"/>
                  </a:lnTo>
                  <a:lnTo>
                    <a:pt x="9092463" y="1685277"/>
                  </a:lnTo>
                  <a:lnTo>
                    <a:pt x="9046972" y="1697926"/>
                  </a:lnTo>
                  <a:lnTo>
                    <a:pt x="8999753" y="1707121"/>
                  </a:lnTo>
                  <a:lnTo>
                    <a:pt x="8950909" y="1712734"/>
                  </a:lnTo>
                  <a:lnTo>
                    <a:pt x="8900566" y="1714639"/>
                  </a:lnTo>
                  <a:lnTo>
                    <a:pt x="8850782" y="1712734"/>
                  </a:lnTo>
                  <a:lnTo>
                    <a:pt x="8802395" y="1707121"/>
                  </a:lnTo>
                  <a:lnTo>
                    <a:pt x="8755507" y="1697926"/>
                  </a:lnTo>
                  <a:lnTo>
                    <a:pt x="8710270" y="1685277"/>
                  </a:lnTo>
                  <a:lnTo>
                    <a:pt x="8666797" y="1669326"/>
                  </a:lnTo>
                  <a:lnTo>
                    <a:pt x="8625218" y="1650187"/>
                  </a:lnTo>
                  <a:lnTo>
                    <a:pt x="8585657" y="1627987"/>
                  </a:lnTo>
                  <a:lnTo>
                    <a:pt x="8548230" y="1602879"/>
                  </a:lnTo>
                  <a:lnTo>
                    <a:pt x="8513077" y="1574977"/>
                  </a:lnTo>
                  <a:lnTo>
                    <a:pt x="8480323" y="1544421"/>
                  </a:lnTo>
                  <a:lnTo>
                    <a:pt x="8450085" y="1511350"/>
                  </a:lnTo>
                  <a:lnTo>
                    <a:pt x="8422500" y="1475879"/>
                  </a:lnTo>
                  <a:lnTo>
                    <a:pt x="8397684" y="1438160"/>
                  </a:lnTo>
                  <a:lnTo>
                    <a:pt x="8375764" y="1398320"/>
                  </a:lnTo>
                  <a:lnTo>
                    <a:pt x="8356879" y="1356487"/>
                  </a:lnTo>
                  <a:lnTo>
                    <a:pt x="8341144" y="1312786"/>
                  </a:lnTo>
                  <a:lnTo>
                    <a:pt x="8328685" y="1267358"/>
                  </a:lnTo>
                  <a:lnTo>
                    <a:pt x="8319630" y="1220343"/>
                  </a:lnTo>
                  <a:lnTo>
                    <a:pt x="8314106" y="1171867"/>
                  </a:lnTo>
                  <a:lnTo>
                    <a:pt x="8312239" y="1122057"/>
                  </a:lnTo>
                  <a:lnTo>
                    <a:pt x="8314106" y="1072248"/>
                  </a:lnTo>
                  <a:lnTo>
                    <a:pt x="8319630" y="1023772"/>
                  </a:lnTo>
                  <a:lnTo>
                    <a:pt x="8328685" y="976757"/>
                  </a:lnTo>
                  <a:lnTo>
                    <a:pt x="8341144" y="931329"/>
                  </a:lnTo>
                  <a:lnTo>
                    <a:pt x="8356879" y="887641"/>
                  </a:lnTo>
                  <a:lnTo>
                    <a:pt x="8375764" y="845807"/>
                  </a:lnTo>
                  <a:lnTo>
                    <a:pt x="8397684" y="805967"/>
                  </a:lnTo>
                  <a:lnTo>
                    <a:pt x="8422500" y="768248"/>
                  </a:lnTo>
                  <a:lnTo>
                    <a:pt x="8450085" y="732777"/>
                  </a:lnTo>
                  <a:lnTo>
                    <a:pt x="8480323" y="699706"/>
                  </a:lnTo>
                  <a:lnTo>
                    <a:pt x="8513077" y="669163"/>
                  </a:lnTo>
                  <a:lnTo>
                    <a:pt x="8548230" y="641261"/>
                  </a:lnTo>
                  <a:lnTo>
                    <a:pt x="8585657" y="616153"/>
                  </a:lnTo>
                  <a:lnTo>
                    <a:pt x="8625218" y="593953"/>
                  </a:lnTo>
                  <a:lnTo>
                    <a:pt x="8666797" y="574814"/>
                  </a:lnTo>
                  <a:lnTo>
                    <a:pt x="8710270" y="558863"/>
                  </a:lnTo>
                  <a:lnTo>
                    <a:pt x="8755507" y="546214"/>
                  </a:lnTo>
                  <a:lnTo>
                    <a:pt x="8802395" y="537019"/>
                  </a:lnTo>
                  <a:lnTo>
                    <a:pt x="8850782" y="531406"/>
                  </a:lnTo>
                  <a:lnTo>
                    <a:pt x="8900566" y="529513"/>
                  </a:lnTo>
                  <a:lnTo>
                    <a:pt x="8950909" y="531406"/>
                  </a:lnTo>
                  <a:lnTo>
                    <a:pt x="8999753" y="537019"/>
                  </a:lnTo>
                  <a:lnTo>
                    <a:pt x="9046972" y="546214"/>
                  </a:lnTo>
                  <a:lnTo>
                    <a:pt x="9092463" y="558863"/>
                  </a:lnTo>
                  <a:lnTo>
                    <a:pt x="9136101" y="574814"/>
                  </a:lnTo>
                  <a:lnTo>
                    <a:pt x="9177769" y="593953"/>
                  </a:lnTo>
                  <a:lnTo>
                    <a:pt x="9217342" y="616153"/>
                  </a:lnTo>
                  <a:lnTo>
                    <a:pt x="9254719" y="641261"/>
                  </a:lnTo>
                  <a:lnTo>
                    <a:pt x="9289783" y="669163"/>
                  </a:lnTo>
                  <a:lnTo>
                    <a:pt x="9322397" y="699706"/>
                  </a:lnTo>
                  <a:lnTo>
                    <a:pt x="9352470" y="732777"/>
                  </a:lnTo>
                  <a:lnTo>
                    <a:pt x="9379864" y="768248"/>
                  </a:lnTo>
                  <a:lnTo>
                    <a:pt x="9404477" y="805967"/>
                  </a:lnTo>
                  <a:lnTo>
                    <a:pt x="9426181" y="845807"/>
                  </a:lnTo>
                  <a:lnTo>
                    <a:pt x="9444876" y="887641"/>
                  </a:lnTo>
                  <a:lnTo>
                    <a:pt x="9460433" y="931329"/>
                  </a:lnTo>
                  <a:lnTo>
                    <a:pt x="9472727" y="976757"/>
                  </a:lnTo>
                  <a:lnTo>
                    <a:pt x="9481655" y="1023772"/>
                  </a:lnTo>
                  <a:lnTo>
                    <a:pt x="9487103" y="1072248"/>
                  </a:lnTo>
                  <a:lnTo>
                    <a:pt x="9488945" y="1122057"/>
                  </a:lnTo>
                  <a:lnTo>
                    <a:pt x="9488945" y="148132"/>
                  </a:lnTo>
                  <a:lnTo>
                    <a:pt x="9450578" y="127711"/>
                  </a:lnTo>
                  <a:lnTo>
                    <a:pt x="9409646" y="107975"/>
                  </a:lnTo>
                  <a:lnTo>
                    <a:pt x="9367710" y="89789"/>
                  </a:lnTo>
                  <a:lnTo>
                    <a:pt x="9324797" y="73177"/>
                  </a:lnTo>
                  <a:lnTo>
                    <a:pt x="9280944" y="58178"/>
                  </a:lnTo>
                  <a:lnTo>
                    <a:pt x="9236202" y="44805"/>
                  </a:lnTo>
                  <a:lnTo>
                    <a:pt x="9190584" y="33121"/>
                  </a:lnTo>
                  <a:lnTo>
                    <a:pt x="9144140" y="23139"/>
                  </a:lnTo>
                  <a:lnTo>
                    <a:pt x="9096883" y="14897"/>
                  </a:lnTo>
                  <a:lnTo>
                    <a:pt x="9048864" y="8432"/>
                  </a:lnTo>
                  <a:lnTo>
                    <a:pt x="9000122" y="3771"/>
                  </a:lnTo>
                  <a:lnTo>
                    <a:pt x="8950668" y="939"/>
                  </a:lnTo>
                  <a:lnTo>
                    <a:pt x="8900566" y="0"/>
                  </a:lnTo>
                  <a:lnTo>
                    <a:pt x="8850452" y="939"/>
                  </a:lnTo>
                  <a:lnTo>
                    <a:pt x="8801011" y="3771"/>
                  </a:lnTo>
                  <a:lnTo>
                    <a:pt x="8752256" y="8432"/>
                  </a:lnTo>
                  <a:lnTo>
                    <a:pt x="8704250" y="14897"/>
                  </a:lnTo>
                  <a:lnTo>
                    <a:pt x="8656993" y="23139"/>
                  </a:lnTo>
                  <a:lnTo>
                    <a:pt x="8610549" y="33121"/>
                  </a:lnTo>
                  <a:lnTo>
                    <a:pt x="8564931" y="44805"/>
                  </a:lnTo>
                  <a:lnTo>
                    <a:pt x="8520189" y="58178"/>
                  </a:lnTo>
                  <a:lnTo>
                    <a:pt x="8476348" y="73177"/>
                  </a:lnTo>
                  <a:lnTo>
                    <a:pt x="8433435" y="89789"/>
                  </a:lnTo>
                  <a:lnTo>
                    <a:pt x="8391499" y="107975"/>
                  </a:lnTo>
                  <a:lnTo>
                    <a:pt x="8350555" y="127711"/>
                  </a:lnTo>
                  <a:lnTo>
                    <a:pt x="8310664" y="148945"/>
                  </a:lnTo>
                  <a:lnTo>
                    <a:pt x="8271840" y="171665"/>
                  </a:lnTo>
                  <a:lnTo>
                    <a:pt x="8234121" y="195821"/>
                  </a:lnTo>
                  <a:lnTo>
                    <a:pt x="8197532" y="221386"/>
                  </a:lnTo>
                  <a:lnTo>
                    <a:pt x="8162137" y="248323"/>
                  </a:lnTo>
                  <a:lnTo>
                    <a:pt x="8127936" y="276606"/>
                  </a:lnTo>
                  <a:lnTo>
                    <a:pt x="8094980" y="306209"/>
                  </a:lnTo>
                  <a:lnTo>
                    <a:pt x="8063306" y="337070"/>
                  </a:lnTo>
                  <a:lnTo>
                    <a:pt x="8032928" y="369189"/>
                  </a:lnTo>
                  <a:lnTo>
                    <a:pt x="8003908" y="402513"/>
                  </a:lnTo>
                  <a:lnTo>
                    <a:pt x="7976260" y="437019"/>
                  </a:lnTo>
                  <a:lnTo>
                    <a:pt x="7950022" y="472655"/>
                  </a:lnTo>
                  <a:lnTo>
                    <a:pt x="7925232" y="509409"/>
                  </a:lnTo>
                  <a:lnTo>
                    <a:pt x="7901927" y="547243"/>
                  </a:lnTo>
                  <a:lnTo>
                    <a:pt x="7880134" y="586130"/>
                  </a:lnTo>
                  <a:lnTo>
                    <a:pt x="7859890" y="626021"/>
                  </a:lnTo>
                  <a:lnTo>
                    <a:pt x="7841221" y="666877"/>
                  </a:lnTo>
                  <a:lnTo>
                    <a:pt x="7824178" y="708698"/>
                  </a:lnTo>
                  <a:lnTo>
                    <a:pt x="7808773" y="751420"/>
                  </a:lnTo>
                  <a:lnTo>
                    <a:pt x="7795057" y="795020"/>
                  </a:lnTo>
                  <a:lnTo>
                    <a:pt x="7783068" y="839470"/>
                  </a:lnTo>
                  <a:lnTo>
                    <a:pt x="7772819" y="884732"/>
                  </a:lnTo>
                  <a:lnTo>
                    <a:pt x="7764361" y="930770"/>
                  </a:lnTo>
                  <a:lnTo>
                    <a:pt x="7757731" y="977557"/>
                  </a:lnTo>
                  <a:lnTo>
                    <a:pt x="7752943" y="1025055"/>
                  </a:lnTo>
                  <a:lnTo>
                    <a:pt x="7750048" y="1073238"/>
                  </a:lnTo>
                  <a:lnTo>
                    <a:pt x="7749083" y="1122057"/>
                  </a:lnTo>
                  <a:lnTo>
                    <a:pt x="7750048" y="1170889"/>
                  </a:lnTo>
                  <a:lnTo>
                    <a:pt x="7752943" y="1219060"/>
                  </a:lnTo>
                  <a:lnTo>
                    <a:pt x="7757731" y="1266558"/>
                  </a:lnTo>
                  <a:lnTo>
                    <a:pt x="7764361" y="1313345"/>
                  </a:lnTo>
                  <a:lnTo>
                    <a:pt x="7772819" y="1359382"/>
                  </a:lnTo>
                  <a:lnTo>
                    <a:pt x="7783068" y="1404645"/>
                  </a:lnTo>
                  <a:lnTo>
                    <a:pt x="7795057" y="1449095"/>
                  </a:lnTo>
                  <a:lnTo>
                    <a:pt x="7808773" y="1492707"/>
                  </a:lnTo>
                  <a:lnTo>
                    <a:pt x="7824178" y="1535430"/>
                  </a:lnTo>
                  <a:lnTo>
                    <a:pt x="7841221" y="1577238"/>
                  </a:lnTo>
                  <a:lnTo>
                    <a:pt x="7859890" y="1618107"/>
                  </a:lnTo>
                  <a:lnTo>
                    <a:pt x="7880134" y="1657997"/>
                  </a:lnTo>
                  <a:lnTo>
                    <a:pt x="7901927" y="1696872"/>
                  </a:lnTo>
                  <a:lnTo>
                    <a:pt x="7925232" y="1734718"/>
                  </a:lnTo>
                  <a:lnTo>
                    <a:pt x="7950022" y="1771472"/>
                  </a:lnTo>
                  <a:lnTo>
                    <a:pt x="7976260" y="1807121"/>
                  </a:lnTo>
                  <a:lnTo>
                    <a:pt x="8003908" y="1841614"/>
                  </a:lnTo>
                  <a:lnTo>
                    <a:pt x="8032928" y="1874939"/>
                  </a:lnTo>
                  <a:lnTo>
                    <a:pt x="8063306" y="1907057"/>
                  </a:lnTo>
                  <a:lnTo>
                    <a:pt x="8094980" y="1937931"/>
                  </a:lnTo>
                  <a:lnTo>
                    <a:pt x="8127936" y="1967522"/>
                  </a:lnTo>
                  <a:lnTo>
                    <a:pt x="8162137" y="1995817"/>
                  </a:lnTo>
                  <a:lnTo>
                    <a:pt x="8197532" y="2022754"/>
                  </a:lnTo>
                  <a:lnTo>
                    <a:pt x="8234121" y="2048319"/>
                  </a:lnTo>
                  <a:lnTo>
                    <a:pt x="8271840" y="2072487"/>
                  </a:lnTo>
                  <a:lnTo>
                    <a:pt x="8310664" y="2095195"/>
                  </a:lnTo>
                  <a:lnTo>
                    <a:pt x="8350555" y="2116442"/>
                  </a:lnTo>
                  <a:lnTo>
                    <a:pt x="8391499" y="2136165"/>
                  </a:lnTo>
                  <a:lnTo>
                    <a:pt x="8433435" y="2154364"/>
                  </a:lnTo>
                  <a:lnTo>
                    <a:pt x="8476348" y="2170976"/>
                  </a:lnTo>
                  <a:lnTo>
                    <a:pt x="8520189" y="2185974"/>
                  </a:lnTo>
                  <a:lnTo>
                    <a:pt x="8564931" y="2199348"/>
                  </a:lnTo>
                  <a:lnTo>
                    <a:pt x="8610549" y="2211032"/>
                  </a:lnTo>
                  <a:lnTo>
                    <a:pt x="8656993" y="2221014"/>
                  </a:lnTo>
                  <a:lnTo>
                    <a:pt x="8704250" y="2229256"/>
                  </a:lnTo>
                  <a:lnTo>
                    <a:pt x="8752256" y="2235733"/>
                  </a:lnTo>
                  <a:lnTo>
                    <a:pt x="8801011" y="2240394"/>
                  </a:lnTo>
                  <a:lnTo>
                    <a:pt x="8850452" y="2243213"/>
                  </a:lnTo>
                  <a:lnTo>
                    <a:pt x="8900566" y="2244153"/>
                  </a:lnTo>
                  <a:lnTo>
                    <a:pt x="8950668" y="2243213"/>
                  </a:lnTo>
                  <a:lnTo>
                    <a:pt x="9000122" y="2240394"/>
                  </a:lnTo>
                  <a:lnTo>
                    <a:pt x="9048864" y="2235733"/>
                  </a:lnTo>
                  <a:lnTo>
                    <a:pt x="9096883" y="2229256"/>
                  </a:lnTo>
                  <a:lnTo>
                    <a:pt x="9144140" y="2221014"/>
                  </a:lnTo>
                  <a:lnTo>
                    <a:pt x="9190584" y="2211032"/>
                  </a:lnTo>
                  <a:lnTo>
                    <a:pt x="9236202" y="2199348"/>
                  </a:lnTo>
                  <a:lnTo>
                    <a:pt x="9280944" y="2185974"/>
                  </a:lnTo>
                  <a:lnTo>
                    <a:pt x="9324797" y="2170976"/>
                  </a:lnTo>
                  <a:lnTo>
                    <a:pt x="9367710" y="2154364"/>
                  </a:lnTo>
                  <a:lnTo>
                    <a:pt x="9409646" y="2136165"/>
                  </a:lnTo>
                  <a:lnTo>
                    <a:pt x="9450578" y="2116442"/>
                  </a:lnTo>
                  <a:lnTo>
                    <a:pt x="9490481" y="2095195"/>
                  </a:lnTo>
                  <a:lnTo>
                    <a:pt x="9529305" y="2072487"/>
                  </a:lnTo>
                  <a:lnTo>
                    <a:pt x="9567024" y="2048319"/>
                  </a:lnTo>
                  <a:lnTo>
                    <a:pt x="9603600" y="2022754"/>
                  </a:lnTo>
                  <a:lnTo>
                    <a:pt x="9639008" y="1995817"/>
                  </a:lnTo>
                  <a:lnTo>
                    <a:pt x="9673196" y="1967522"/>
                  </a:lnTo>
                  <a:lnTo>
                    <a:pt x="9706153" y="1937931"/>
                  </a:lnTo>
                  <a:lnTo>
                    <a:pt x="9737839" y="1907057"/>
                  </a:lnTo>
                  <a:lnTo>
                    <a:pt x="9768205" y="1874939"/>
                  </a:lnTo>
                  <a:lnTo>
                    <a:pt x="9797224" y="1841614"/>
                  </a:lnTo>
                  <a:lnTo>
                    <a:pt x="9824872" y="1807121"/>
                  </a:lnTo>
                  <a:lnTo>
                    <a:pt x="9851111" y="1771472"/>
                  </a:lnTo>
                  <a:lnTo>
                    <a:pt x="9875901" y="1734718"/>
                  </a:lnTo>
                  <a:lnTo>
                    <a:pt x="9888258" y="1714639"/>
                  </a:lnTo>
                  <a:lnTo>
                    <a:pt x="9899205" y="1696872"/>
                  </a:lnTo>
                  <a:lnTo>
                    <a:pt x="9920999" y="1657997"/>
                  </a:lnTo>
                  <a:lnTo>
                    <a:pt x="9941242" y="1618107"/>
                  </a:lnTo>
                  <a:lnTo>
                    <a:pt x="9959911" y="1577238"/>
                  </a:lnTo>
                  <a:lnTo>
                    <a:pt x="9976955" y="1535430"/>
                  </a:lnTo>
                  <a:lnTo>
                    <a:pt x="9992347" y="1492707"/>
                  </a:lnTo>
                  <a:lnTo>
                    <a:pt x="10006063" y="1449095"/>
                  </a:lnTo>
                  <a:lnTo>
                    <a:pt x="10018052" y="1404645"/>
                  </a:lnTo>
                  <a:lnTo>
                    <a:pt x="10028301" y="1359382"/>
                  </a:lnTo>
                  <a:lnTo>
                    <a:pt x="10036759" y="1313345"/>
                  </a:lnTo>
                  <a:lnTo>
                    <a:pt x="10043389" y="1266558"/>
                  </a:lnTo>
                  <a:lnTo>
                    <a:pt x="10048176" y="1219060"/>
                  </a:lnTo>
                  <a:lnTo>
                    <a:pt x="10051072" y="1170889"/>
                  </a:lnTo>
                  <a:lnTo>
                    <a:pt x="10052050" y="1122057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684910" y="712030"/>
              <a:ext cx="8786235" cy="988450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A1C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A1C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/>
            <p:cNvSpPr/>
            <p:nvPr/>
          </p:nvSpPr>
          <p:spPr>
            <a:xfrm>
              <a:off x="10052050" y="0"/>
              <a:ext cx="10052050" cy="11308715"/>
            </a:xfrm>
            <a:custGeom>
              <a:avLst/>
              <a:gdLst/>
              <a:ahLst/>
              <a:cxnLst/>
              <a:rect l="l" t="t" r="r" b="b"/>
              <a:pathLst>
                <a:path w="10052050" h="11308715">
                  <a:moveTo>
                    <a:pt x="1005203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0052039" y="11308556"/>
                  </a:lnTo>
                  <a:lnTo>
                    <a:pt x="10052039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0052049" cy="113085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973487" y="1036617"/>
              <a:ext cx="8209280" cy="9235440"/>
            </a:xfrm>
            <a:custGeom>
              <a:avLst/>
              <a:gdLst/>
              <a:ahLst/>
              <a:cxnLst/>
              <a:rect l="l" t="t" r="r" b="b"/>
              <a:pathLst>
                <a:path w="8209280" h="9235440">
                  <a:moveTo>
                    <a:pt x="8209174" y="0"/>
                  </a:moveTo>
                  <a:lnTo>
                    <a:pt x="0" y="0"/>
                  </a:lnTo>
                  <a:lnTo>
                    <a:pt x="0" y="9235320"/>
                  </a:lnTo>
                  <a:lnTo>
                    <a:pt x="8209174" y="9235320"/>
                  </a:lnTo>
                  <a:lnTo>
                    <a:pt x="8209174" y="0"/>
                  </a:lnTo>
                  <a:close/>
                </a:path>
              </a:pathLst>
            </a:custGeom>
            <a:solidFill>
              <a:srgbClr val="0A1C6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0"/>
              <a:t>c</a:t>
            </a:r>
            <a:r>
              <a:rPr dirty="0" spc="-10"/>
              <a:t>r</a:t>
            </a:r>
            <a:r>
              <a:rPr dirty="0" spc="190"/>
              <a:t>eating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1778594" y="2942318"/>
            <a:ext cx="6876415" cy="6910705"/>
            <a:chOff x="11778594" y="2942318"/>
            <a:chExt cx="6876415" cy="6910705"/>
          </a:xfrm>
        </p:grpSpPr>
        <p:sp>
          <p:nvSpPr>
            <p:cNvPr id="8" name="object 8"/>
            <p:cNvSpPr/>
            <p:nvPr/>
          </p:nvSpPr>
          <p:spPr>
            <a:xfrm>
              <a:off x="11778590" y="2942329"/>
              <a:ext cx="6377940" cy="2691130"/>
            </a:xfrm>
            <a:custGeom>
              <a:avLst/>
              <a:gdLst/>
              <a:ahLst/>
              <a:cxnLst/>
              <a:rect l="l" t="t" r="r" b="b"/>
              <a:pathLst>
                <a:path w="6377940" h="2691129">
                  <a:moveTo>
                    <a:pt x="2303589" y="1251267"/>
                  </a:moveTo>
                  <a:lnTo>
                    <a:pt x="0" y="1251267"/>
                  </a:lnTo>
                  <a:lnTo>
                    <a:pt x="0" y="1408328"/>
                  </a:lnTo>
                  <a:lnTo>
                    <a:pt x="2303589" y="1408328"/>
                  </a:lnTo>
                  <a:lnTo>
                    <a:pt x="2303589" y="1251267"/>
                  </a:lnTo>
                  <a:close/>
                </a:path>
                <a:path w="6377940" h="2691129">
                  <a:moveTo>
                    <a:pt x="6377495" y="2533954"/>
                  </a:moveTo>
                  <a:lnTo>
                    <a:pt x="4848060" y="2533954"/>
                  </a:lnTo>
                  <a:lnTo>
                    <a:pt x="4848060" y="2691015"/>
                  </a:lnTo>
                  <a:lnTo>
                    <a:pt x="6377495" y="2691015"/>
                  </a:lnTo>
                  <a:lnTo>
                    <a:pt x="6377495" y="2533954"/>
                  </a:lnTo>
                  <a:close/>
                </a:path>
                <a:path w="6377940" h="2691129">
                  <a:moveTo>
                    <a:pt x="6377495" y="0"/>
                  </a:moveTo>
                  <a:lnTo>
                    <a:pt x="4125569" y="0"/>
                  </a:lnTo>
                  <a:lnTo>
                    <a:pt x="4125569" y="157060"/>
                  </a:lnTo>
                  <a:lnTo>
                    <a:pt x="6377495" y="157060"/>
                  </a:lnTo>
                  <a:lnTo>
                    <a:pt x="6377495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267390" y="5805044"/>
              <a:ext cx="3373331" cy="36703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270455" y="5801966"/>
              <a:ext cx="2792375" cy="3670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6280865" y="8507066"/>
              <a:ext cx="686890" cy="660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7063668" y="8875366"/>
              <a:ext cx="251301" cy="241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7007126" y="6360766"/>
              <a:ext cx="633488" cy="2501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6193119" y="8113366"/>
              <a:ext cx="154445" cy="29210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4785220" y="8167245"/>
              <a:ext cx="518272" cy="13081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5469895" y="9451792"/>
              <a:ext cx="63781" cy="2355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5406025" y="8599045"/>
              <a:ext cx="559367" cy="8509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6277933" y="8510145"/>
              <a:ext cx="689926" cy="6604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6913480" y="9145145"/>
              <a:ext cx="35741" cy="127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7078223" y="8865745"/>
              <a:ext cx="201250" cy="12693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7369942" y="8524972"/>
              <a:ext cx="126766" cy="25187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7004613" y="6363845"/>
              <a:ext cx="636839" cy="2155568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5630954" y="7265545"/>
              <a:ext cx="602582" cy="120650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6244322" y="8103745"/>
              <a:ext cx="106174" cy="27940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4487447" y="8180890"/>
              <a:ext cx="271370" cy="10065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4374131" y="8055356"/>
              <a:ext cx="110946" cy="12371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5400892" y="8129502"/>
              <a:ext cx="69504" cy="2504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4345125" y="5830445"/>
              <a:ext cx="1952022" cy="231140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4269722" y="7671945"/>
              <a:ext cx="75071" cy="33020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5489161" y="7989445"/>
              <a:ext cx="39069" cy="1270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5305633" y="6694045"/>
              <a:ext cx="27008" cy="1270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5415656" y="6516245"/>
              <a:ext cx="75682" cy="17780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5552759" y="6249545"/>
              <a:ext cx="100826" cy="151198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16492381" y="5906645"/>
              <a:ext cx="573067" cy="40640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5653985" y="6135245"/>
              <a:ext cx="93819" cy="113795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6364326" y="5932045"/>
              <a:ext cx="81923" cy="127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6245369" y="5817745"/>
              <a:ext cx="32878" cy="12700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5273362" y="6154814"/>
              <a:ext cx="3373302" cy="3673368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15276393" y="7183514"/>
              <a:ext cx="533910" cy="863600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7323137" y="8882357"/>
              <a:ext cx="90154" cy="94196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6995503" y="9116591"/>
              <a:ext cx="64814" cy="1758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6959169" y="6241558"/>
              <a:ext cx="150990" cy="169785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5767687" y="7141991"/>
              <a:ext cx="160518" cy="149974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5276707" y="8013662"/>
              <a:ext cx="121881" cy="154770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6129561" y="7933507"/>
              <a:ext cx="114237" cy="360125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7281777" y="8769220"/>
              <a:ext cx="123556" cy="188873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6231756" y="8377253"/>
              <a:ext cx="164916" cy="145377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6952467" y="8980354"/>
              <a:ext cx="122718" cy="163282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5871768" y="8416435"/>
              <a:ext cx="200665" cy="775232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7280625" y="8765931"/>
              <a:ext cx="88478" cy="98499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5768420" y="7047848"/>
              <a:ext cx="2274799" cy="2780333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7903276" y="8877863"/>
              <a:ext cx="599353" cy="505819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7497834" y="6259482"/>
              <a:ext cx="1149555" cy="2612669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5380375" y="8278782"/>
              <a:ext cx="461550" cy="355600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5275660" y="8024782"/>
              <a:ext cx="104620" cy="381000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5434917" y="8253382"/>
              <a:ext cx="11418" cy="21697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5380837" y="7186582"/>
              <a:ext cx="461193" cy="1065416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6311631" y="7046882"/>
              <a:ext cx="27050" cy="1270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6421908" y="6996082"/>
              <a:ext cx="19052" cy="50800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6441406" y="6246782"/>
              <a:ext cx="857965" cy="800100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17370266" y="6284882"/>
              <a:ext cx="81725" cy="127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17066705" y="6170582"/>
              <a:ext cx="217166" cy="76200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14261345" y="5772808"/>
              <a:ext cx="4393165" cy="4079928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11651866" y="3402064"/>
            <a:ext cx="6517005" cy="59220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647315">
              <a:lnSpc>
                <a:spcPct val="108200"/>
              </a:lnSpc>
              <a:spcBef>
                <a:spcPts val="95"/>
              </a:spcBef>
            </a:pPr>
            <a:r>
              <a:rPr dirty="0" sz="7750" spc="-55" b="1">
                <a:solidFill>
                  <a:srgbClr val="F0F0F0"/>
                </a:solidFill>
                <a:latin typeface="Arial"/>
                <a:cs typeface="Arial"/>
              </a:rPr>
              <a:t>g</a:t>
            </a:r>
            <a:r>
              <a:rPr dirty="0" sz="7750" spc="-85" b="1">
                <a:solidFill>
                  <a:srgbClr val="F0F0F0"/>
                </a:solidFill>
                <a:latin typeface="Arial"/>
                <a:cs typeface="Arial"/>
              </a:rPr>
              <a:t>r</a:t>
            </a:r>
            <a:r>
              <a:rPr dirty="0" sz="7750" spc="-335" b="1">
                <a:solidFill>
                  <a:srgbClr val="F0F0F0"/>
                </a:solidFill>
                <a:latin typeface="Arial"/>
                <a:cs typeface="Arial"/>
              </a:rPr>
              <a:t>o</a:t>
            </a:r>
            <a:r>
              <a:rPr dirty="0" sz="7750" spc="120" b="1">
                <a:solidFill>
                  <a:srgbClr val="F0F0F0"/>
                </a:solidFill>
                <a:latin typeface="Arial"/>
                <a:cs typeface="Arial"/>
              </a:rPr>
              <a:t>wing  </a:t>
            </a:r>
            <a:r>
              <a:rPr dirty="0" sz="7750" spc="-40" b="1">
                <a:solidFill>
                  <a:srgbClr val="F0F0F0"/>
                </a:solidFill>
                <a:latin typeface="Arial"/>
                <a:cs typeface="Arial"/>
              </a:rPr>
              <a:t>designing</a:t>
            </a:r>
            <a:endParaRPr sz="7750">
              <a:latin typeface="Arial"/>
              <a:cs typeface="Arial"/>
            </a:endParaRPr>
          </a:p>
          <a:p>
            <a:pPr algn="just" marL="12700" marR="4505960">
              <a:lnSpc>
                <a:spcPct val="102299"/>
              </a:lnSpc>
              <a:spcBef>
                <a:spcPts val="4934"/>
              </a:spcBef>
            </a:pPr>
            <a:r>
              <a:rPr dirty="0" sz="1450" spc="65">
                <a:solidFill>
                  <a:srgbClr val="FFFFFF"/>
                </a:solidFill>
                <a:latin typeface="Trebuchet MS"/>
                <a:cs typeface="Trebuchet MS"/>
              </a:rPr>
              <a:t>Lorem </a:t>
            </a:r>
            <a:r>
              <a:rPr dirty="0" sz="1450" spc="85">
                <a:solidFill>
                  <a:srgbClr val="FFFFFF"/>
                </a:solidFill>
                <a:latin typeface="Trebuchet MS"/>
                <a:cs typeface="Trebuchet MS"/>
              </a:rPr>
              <a:t>ipsum </a:t>
            </a:r>
            <a:r>
              <a:rPr dirty="0" sz="1450" spc="65">
                <a:solidFill>
                  <a:srgbClr val="FFFFFF"/>
                </a:solidFill>
                <a:latin typeface="Trebuchet MS"/>
                <a:cs typeface="Trebuchet MS"/>
              </a:rPr>
              <a:t>dolor </a:t>
            </a:r>
            <a:r>
              <a:rPr dirty="0" sz="1450" spc="-30">
                <a:solidFill>
                  <a:srgbClr val="FFFFFF"/>
                </a:solidFill>
                <a:latin typeface="Trebuchet MS"/>
                <a:cs typeface="Trebuchet MS"/>
              </a:rPr>
              <a:t>sit  </a:t>
            </a:r>
            <a:r>
              <a:rPr dirty="0" sz="1450" spc="40">
                <a:solidFill>
                  <a:srgbClr val="FFFFFF"/>
                </a:solidFill>
                <a:latin typeface="Trebuchet MS"/>
                <a:cs typeface="Trebuchet MS"/>
              </a:rPr>
              <a:t>amet, </a:t>
            </a:r>
            <a:r>
              <a:rPr dirty="0" sz="1450" spc="130">
                <a:solidFill>
                  <a:srgbClr val="FFFFFF"/>
                </a:solidFill>
                <a:latin typeface="Trebuchet MS"/>
                <a:cs typeface="Trebuchet MS"/>
              </a:rPr>
              <a:t>cons </a:t>
            </a:r>
            <a:r>
              <a:rPr dirty="0" sz="1450" spc="60">
                <a:solidFill>
                  <a:srgbClr val="FFFFFF"/>
                </a:solidFill>
                <a:latin typeface="Trebuchet MS"/>
                <a:cs typeface="Trebuchet MS"/>
              </a:rPr>
              <a:t>ectetuer  </a:t>
            </a:r>
            <a:r>
              <a:rPr dirty="0" sz="1450" spc="90">
                <a:solidFill>
                  <a:srgbClr val="FFFFFF"/>
                </a:solidFill>
                <a:latin typeface="Trebuchet MS"/>
                <a:cs typeface="Trebuchet MS"/>
              </a:rPr>
              <a:t>adipiscing </a:t>
            </a:r>
            <a:r>
              <a:rPr dirty="0" sz="1450" spc="-75">
                <a:solidFill>
                  <a:srgbClr val="FFFFFF"/>
                </a:solidFill>
                <a:latin typeface="Trebuchet MS"/>
                <a:cs typeface="Trebuchet MS"/>
              </a:rPr>
              <a:t>elit, </a:t>
            </a:r>
            <a:r>
              <a:rPr dirty="0" sz="1450" spc="114">
                <a:solidFill>
                  <a:srgbClr val="FFFFFF"/>
                </a:solidFill>
                <a:latin typeface="Trebuchet MS"/>
                <a:cs typeface="Trebuchet MS"/>
              </a:rPr>
              <a:t>sed  </a:t>
            </a:r>
            <a:r>
              <a:rPr dirty="0" sz="1450" spc="125">
                <a:solidFill>
                  <a:srgbClr val="FFFFFF"/>
                </a:solidFill>
                <a:latin typeface="Trebuchet MS"/>
                <a:cs typeface="Trebuchet MS"/>
              </a:rPr>
              <a:t>diam </a:t>
            </a:r>
            <a:r>
              <a:rPr dirty="0" sz="1450" spc="145">
                <a:solidFill>
                  <a:srgbClr val="FFFFFF"/>
                </a:solidFill>
                <a:latin typeface="Trebuchet MS"/>
                <a:cs typeface="Trebuchet MS"/>
              </a:rPr>
              <a:t>nonummy </a:t>
            </a:r>
            <a:r>
              <a:rPr dirty="0" sz="1450" spc="85">
                <a:solidFill>
                  <a:srgbClr val="FFFFFF"/>
                </a:solidFill>
                <a:latin typeface="Trebuchet MS"/>
                <a:cs typeface="Trebuchet MS"/>
              </a:rPr>
              <a:t>nibh  </a:t>
            </a:r>
            <a:r>
              <a:rPr dirty="0" sz="1450" spc="105">
                <a:solidFill>
                  <a:srgbClr val="FFFFFF"/>
                </a:solidFill>
                <a:latin typeface="Trebuchet MS"/>
                <a:cs typeface="Trebuchet MS"/>
              </a:rPr>
              <a:t>euismod </a:t>
            </a:r>
            <a:r>
              <a:rPr dirty="0" sz="1450" spc="50">
                <a:solidFill>
                  <a:srgbClr val="FFFFFF"/>
                </a:solidFill>
                <a:latin typeface="Trebuchet MS"/>
                <a:cs typeface="Trebuchet MS"/>
              </a:rPr>
              <a:t>tincidunt  </a:t>
            </a:r>
            <a:r>
              <a:rPr dirty="0" sz="1450" spc="40">
                <a:solidFill>
                  <a:srgbClr val="FFFFFF"/>
                </a:solidFill>
                <a:latin typeface="Trebuchet MS"/>
                <a:cs typeface="Trebuchet MS"/>
              </a:rPr>
              <a:t>ut </a:t>
            </a:r>
            <a:r>
              <a:rPr dirty="0" sz="1450" spc="50">
                <a:solidFill>
                  <a:srgbClr val="FFFFFF"/>
                </a:solidFill>
                <a:latin typeface="Trebuchet MS"/>
                <a:cs typeface="Trebuchet MS"/>
              </a:rPr>
              <a:t>laoreet </a:t>
            </a:r>
            <a:r>
              <a:rPr dirty="0" sz="1450" spc="70">
                <a:solidFill>
                  <a:srgbClr val="FFFFFF"/>
                </a:solidFill>
                <a:latin typeface="Trebuchet MS"/>
                <a:cs typeface="Trebuchet MS"/>
              </a:rPr>
              <a:t>dolore  </a:t>
            </a:r>
            <a:r>
              <a:rPr dirty="0" sz="1450" spc="204">
                <a:solidFill>
                  <a:srgbClr val="FFFFFF"/>
                </a:solidFill>
                <a:latin typeface="Trebuchet MS"/>
                <a:cs typeface="Trebuchet MS"/>
              </a:rPr>
              <a:t>magna </a:t>
            </a:r>
            <a:r>
              <a:rPr dirty="0" sz="1450" spc="105">
                <a:solidFill>
                  <a:srgbClr val="FFFFFF"/>
                </a:solidFill>
                <a:latin typeface="Trebuchet MS"/>
                <a:cs typeface="Trebuchet MS"/>
              </a:rPr>
              <a:t>aliquam </a:t>
            </a:r>
            <a:r>
              <a:rPr dirty="0" sz="1450" spc="60">
                <a:solidFill>
                  <a:srgbClr val="FFFFFF"/>
                </a:solidFill>
                <a:latin typeface="Trebuchet MS"/>
                <a:cs typeface="Trebuchet MS"/>
              </a:rPr>
              <a:t>erat  </a:t>
            </a:r>
            <a:r>
              <a:rPr dirty="0" sz="1450" spc="30">
                <a:solidFill>
                  <a:srgbClr val="FFFFFF"/>
                </a:solidFill>
                <a:latin typeface="Trebuchet MS"/>
                <a:cs typeface="Trebuchet MS"/>
              </a:rPr>
              <a:t>volutpat. </a:t>
            </a:r>
            <a:r>
              <a:rPr dirty="0" sz="1450" spc="35">
                <a:solidFill>
                  <a:srgbClr val="FFFFFF"/>
                </a:solidFill>
                <a:latin typeface="Trebuchet MS"/>
                <a:cs typeface="Trebuchet MS"/>
              </a:rPr>
              <a:t>Ut </a:t>
            </a:r>
            <a:r>
              <a:rPr dirty="0" sz="1450" spc="30">
                <a:solidFill>
                  <a:srgbClr val="FFFFFF"/>
                </a:solidFill>
                <a:latin typeface="Trebuchet MS"/>
                <a:cs typeface="Trebuchet MS"/>
              </a:rPr>
              <a:t>wisi </a:t>
            </a:r>
            <a:r>
              <a:rPr dirty="0" sz="1450" spc="95">
                <a:solidFill>
                  <a:srgbClr val="FFFFFF"/>
                </a:solidFill>
                <a:latin typeface="Trebuchet MS"/>
                <a:cs typeface="Trebuchet MS"/>
              </a:rPr>
              <a:t>enim  </a:t>
            </a:r>
            <a:r>
              <a:rPr dirty="0" sz="1450" spc="195">
                <a:solidFill>
                  <a:srgbClr val="FFFFFF"/>
                </a:solidFill>
                <a:latin typeface="Trebuchet MS"/>
                <a:cs typeface="Trebuchet MS"/>
              </a:rPr>
              <a:t>ad</a:t>
            </a:r>
            <a:r>
              <a:rPr dirty="0" sz="1450" spc="-20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50" spc="70">
                <a:solidFill>
                  <a:srgbClr val="FFFFFF"/>
                </a:solidFill>
                <a:latin typeface="Trebuchet MS"/>
                <a:cs typeface="Trebuchet MS"/>
              </a:rPr>
              <a:t>minim</a:t>
            </a:r>
            <a:r>
              <a:rPr dirty="0" sz="1450" spc="-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50" spc="70">
                <a:solidFill>
                  <a:srgbClr val="FFFFFF"/>
                </a:solidFill>
                <a:latin typeface="Trebuchet MS"/>
                <a:cs typeface="Trebuchet MS"/>
              </a:rPr>
              <a:t>veniam,</a:t>
            </a:r>
            <a:r>
              <a:rPr dirty="0" sz="1450" spc="-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50" spc="55">
                <a:solidFill>
                  <a:srgbClr val="FFFFFF"/>
                </a:solidFill>
                <a:latin typeface="Trebuchet MS"/>
                <a:cs typeface="Trebuchet MS"/>
              </a:rPr>
              <a:t>quis  </a:t>
            </a:r>
            <a:r>
              <a:rPr dirty="0" sz="1450" spc="70">
                <a:solidFill>
                  <a:srgbClr val="FFFFFF"/>
                </a:solidFill>
                <a:latin typeface="Trebuchet MS"/>
                <a:cs typeface="Trebuchet MS"/>
              </a:rPr>
              <a:t>nostrud </a:t>
            </a:r>
            <a:r>
              <a:rPr dirty="0" sz="1450" spc="45">
                <a:solidFill>
                  <a:srgbClr val="FFFFFF"/>
                </a:solidFill>
                <a:latin typeface="Trebuchet MS"/>
                <a:cs typeface="Trebuchet MS"/>
              </a:rPr>
              <a:t>exerci </a:t>
            </a:r>
            <a:r>
              <a:rPr dirty="0" sz="1450" spc="50">
                <a:solidFill>
                  <a:srgbClr val="FFFFFF"/>
                </a:solidFill>
                <a:latin typeface="Trebuchet MS"/>
                <a:cs typeface="Trebuchet MS"/>
              </a:rPr>
              <a:t>tation  </a:t>
            </a:r>
            <a:r>
              <a:rPr dirty="0" sz="1450" spc="80">
                <a:solidFill>
                  <a:srgbClr val="FFFFFF"/>
                </a:solidFill>
                <a:latin typeface="Trebuchet MS"/>
                <a:cs typeface="Trebuchet MS"/>
              </a:rPr>
              <a:t>ullamcorper </a:t>
            </a:r>
            <a:r>
              <a:rPr dirty="0" sz="1450" spc="40">
                <a:solidFill>
                  <a:srgbClr val="FFFFFF"/>
                </a:solidFill>
                <a:latin typeface="Trebuchet MS"/>
                <a:cs typeface="Trebuchet MS"/>
              </a:rPr>
              <a:t>suscipit  </a:t>
            </a:r>
            <a:r>
              <a:rPr dirty="0" sz="1450" spc="30">
                <a:solidFill>
                  <a:srgbClr val="FFFFFF"/>
                </a:solidFill>
                <a:latin typeface="Trebuchet MS"/>
                <a:cs typeface="Trebuchet MS"/>
              </a:rPr>
              <a:t>lobortis </a:t>
            </a:r>
            <a:r>
              <a:rPr dirty="0" sz="1450" spc="-10">
                <a:solidFill>
                  <a:srgbClr val="FFFFFF"/>
                </a:solidFill>
                <a:latin typeface="Trebuchet MS"/>
                <a:cs typeface="Trebuchet MS"/>
              </a:rPr>
              <a:t>nisl </a:t>
            </a:r>
            <a:r>
              <a:rPr dirty="0" sz="1450" spc="40">
                <a:solidFill>
                  <a:srgbClr val="FFFFFF"/>
                </a:solidFill>
                <a:latin typeface="Trebuchet MS"/>
                <a:cs typeface="Trebuchet MS"/>
              </a:rPr>
              <a:t>ut</a:t>
            </a:r>
            <a:r>
              <a:rPr dirty="0" sz="1450" spc="1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450" spc="55">
                <a:solidFill>
                  <a:srgbClr val="FFFFFF"/>
                </a:solidFill>
                <a:latin typeface="Trebuchet MS"/>
                <a:cs typeface="Trebuchet MS"/>
              </a:rPr>
              <a:t>aliquip</a:t>
            </a:r>
            <a:endParaRPr sz="14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0104099" cy="113085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24268" y="710227"/>
              <a:ext cx="2207895" cy="9888220"/>
            </a:xfrm>
            <a:custGeom>
              <a:avLst/>
              <a:gdLst/>
              <a:ahLst/>
              <a:cxnLst/>
              <a:rect l="l" t="t" r="r" b="b"/>
              <a:pathLst>
                <a:path w="2207895" h="9888220">
                  <a:moveTo>
                    <a:pt x="2157946" y="5154777"/>
                  </a:moveTo>
                  <a:lnTo>
                    <a:pt x="818553" y="5154777"/>
                  </a:lnTo>
                  <a:lnTo>
                    <a:pt x="767854" y="5155946"/>
                  </a:lnTo>
                  <a:lnTo>
                    <a:pt x="718439" y="5159387"/>
                  </a:lnTo>
                  <a:lnTo>
                    <a:pt x="670331" y="5165090"/>
                  </a:lnTo>
                  <a:lnTo>
                    <a:pt x="623570" y="5173015"/>
                  </a:lnTo>
                  <a:lnTo>
                    <a:pt x="578192" y="5183098"/>
                  </a:lnTo>
                  <a:lnTo>
                    <a:pt x="534238" y="5195328"/>
                  </a:lnTo>
                  <a:lnTo>
                    <a:pt x="491744" y="5209654"/>
                  </a:lnTo>
                  <a:lnTo>
                    <a:pt x="450748" y="5226050"/>
                  </a:lnTo>
                  <a:lnTo>
                    <a:pt x="411289" y="5244452"/>
                  </a:lnTo>
                  <a:lnTo>
                    <a:pt x="373392" y="5264836"/>
                  </a:lnTo>
                  <a:lnTo>
                    <a:pt x="337096" y="5287175"/>
                  </a:lnTo>
                  <a:lnTo>
                    <a:pt x="302450" y="5311406"/>
                  </a:lnTo>
                  <a:lnTo>
                    <a:pt x="269468" y="5337518"/>
                  </a:lnTo>
                  <a:lnTo>
                    <a:pt x="238213" y="5365445"/>
                  </a:lnTo>
                  <a:lnTo>
                    <a:pt x="208711" y="5395163"/>
                  </a:lnTo>
                  <a:lnTo>
                    <a:pt x="180987" y="5426634"/>
                  </a:lnTo>
                  <a:lnTo>
                    <a:pt x="155092" y="5459819"/>
                  </a:lnTo>
                  <a:lnTo>
                    <a:pt x="131064" y="5494680"/>
                  </a:lnTo>
                  <a:lnTo>
                    <a:pt x="108927" y="5531167"/>
                  </a:lnTo>
                  <a:lnTo>
                    <a:pt x="88722" y="5569255"/>
                  </a:lnTo>
                  <a:lnTo>
                    <a:pt x="70497" y="5608891"/>
                  </a:lnTo>
                  <a:lnTo>
                    <a:pt x="54279" y="5650052"/>
                  </a:lnTo>
                  <a:lnTo>
                    <a:pt x="40093" y="5692699"/>
                  </a:lnTo>
                  <a:lnTo>
                    <a:pt x="28003" y="5736780"/>
                  </a:lnTo>
                  <a:lnTo>
                    <a:pt x="18021" y="5782259"/>
                  </a:lnTo>
                  <a:lnTo>
                    <a:pt x="10198" y="5829109"/>
                  </a:lnTo>
                  <a:lnTo>
                    <a:pt x="4559" y="5877280"/>
                  </a:lnTo>
                  <a:lnTo>
                    <a:pt x="1155" y="5926747"/>
                  </a:lnTo>
                  <a:lnTo>
                    <a:pt x="12" y="5977445"/>
                  </a:lnTo>
                  <a:lnTo>
                    <a:pt x="1257" y="6028842"/>
                  </a:lnTo>
                  <a:lnTo>
                    <a:pt x="5016" y="6079134"/>
                  </a:lnTo>
                  <a:lnTo>
                    <a:pt x="11264" y="6128283"/>
                  </a:lnTo>
                  <a:lnTo>
                    <a:pt x="19964" y="6176264"/>
                  </a:lnTo>
                  <a:lnTo>
                    <a:pt x="31115" y="6223025"/>
                  </a:lnTo>
                  <a:lnTo>
                    <a:pt x="44691" y="6268542"/>
                  </a:lnTo>
                  <a:lnTo>
                    <a:pt x="60680" y="6312776"/>
                  </a:lnTo>
                  <a:lnTo>
                    <a:pt x="79057" y="6355702"/>
                  </a:lnTo>
                  <a:lnTo>
                    <a:pt x="99822" y="6397257"/>
                  </a:lnTo>
                  <a:lnTo>
                    <a:pt x="122923" y="6437427"/>
                  </a:lnTo>
                  <a:lnTo>
                    <a:pt x="148374" y="6476162"/>
                  </a:lnTo>
                  <a:lnTo>
                    <a:pt x="176136" y="6513436"/>
                  </a:lnTo>
                  <a:lnTo>
                    <a:pt x="206209" y="6549199"/>
                  </a:lnTo>
                  <a:lnTo>
                    <a:pt x="238556" y="6583439"/>
                  </a:lnTo>
                  <a:lnTo>
                    <a:pt x="273177" y="6616103"/>
                  </a:lnTo>
                  <a:lnTo>
                    <a:pt x="310045" y="6647142"/>
                  </a:lnTo>
                  <a:lnTo>
                    <a:pt x="49580" y="6647142"/>
                  </a:lnTo>
                  <a:lnTo>
                    <a:pt x="49580" y="7184555"/>
                  </a:lnTo>
                  <a:lnTo>
                    <a:pt x="2157946" y="7184555"/>
                  </a:lnTo>
                  <a:lnTo>
                    <a:pt x="2157946" y="6647142"/>
                  </a:lnTo>
                  <a:lnTo>
                    <a:pt x="1000417" y="6647142"/>
                  </a:lnTo>
                  <a:lnTo>
                    <a:pt x="950391" y="6645110"/>
                  </a:lnTo>
                  <a:lnTo>
                    <a:pt x="902550" y="6639065"/>
                  </a:lnTo>
                  <a:lnTo>
                    <a:pt x="856983" y="6629146"/>
                  </a:lnTo>
                  <a:lnTo>
                    <a:pt x="813816" y="6615481"/>
                  </a:lnTo>
                  <a:lnTo>
                    <a:pt x="773137" y="6598171"/>
                  </a:lnTo>
                  <a:lnTo>
                    <a:pt x="735088" y="6577355"/>
                  </a:lnTo>
                  <a:lnTo>
                    <a:pt x="699770" y="6553136"/>
                  </a:lnTo>
                  <a:lnTo>
                    <a:pt x="667270" y="6525654"/>
                  </a:lnTo>
                  <a:lnTo>
                    <a:pt x="637730" y="6495021"/>
                  </a:lnTo>
                  <a:lnTo>
                    <a:pt x="611251" y="6461353"/>
                  </a:lnTo>
                  <a:lnTo>
                    <a:pt x="587946" y="6424777"/>
                  </a:lnTo>
                  <a:lnTo>
                    <a:pt x="567918" y="6385420"/>
                  </a:lnTo>
                  <a:lnTo>
                    <a:pt x="551281" y="6343396"/>
                  </a:lnTo>
                  <a:lnTo>
                    <a:pt x="538149" y="6298831"/>
                  </a:lnTo>
                  <a:lnTo>
                    <a:pt x="528624" y="6251841"/>
                  </a:lnTo>
                  <a:lnTo>
                    <a:pt x="522833" y="6202540"/>
                  </a:lnTo>
                  <a:lnTo>
                    <a:pt x="520877" y="6151067"/>
                  </a:lnTo>
                  <a:lnTo>
                    <a:pt x="523036" y="6100267"/>
                  </a:lnTo>
                  <a:lnTo>
                    <a:pt x="529424" y="6051829"/>
                  </a:lnTo>
                  <a:lnTo>
                    <a:pt x="539927" y="6005881"/>
                  </a:lnTo>
                  <a:lnTo>
                    <a:pt x="554405" y="5962523"/>
                  </a:lnTo>
                  <a:lnTo>
                    <a:pt x="572731" y="5921908"/>
                  </a:lnTo>
                  <a:lnTo>
                    <a:pt x="594779" y="5884164"/>
                  </a:lnTo>
                  <a:lnTo>
                    <a:pt x="620433" y="5849404"/>
                  </a:lnTo>
                  <a:lnTo>
                    <a:pt x="649541" y="5817768"/>
                  </a:lnTo>
                  <a:lnTo>
                    <a:pt x="682002" y="5789371"/>
                  </a:lnTo>
                  <a:lnTo>
                    <a:pt x="717689" y="5764352"/>
                  </a:lnTo>
                  <a:lnTo>
                    <a:pt x="756450" y="5742838"/>
                  </a:lnTo>
                  <a:lnTo>
                    <a:pt x="798182" y="5724944"/>
                  </a:lnTo>
                  <a:lnTo>
                    <a:pt x="842746" y="5710809"/>
                  </a:lnTo>
                  <a:lnTo>
                    <a:pt x="890016" y="5700547"/>
                  </a:lnTo>
                  <a:lnTo>
                    <a:pt x="939863" y="5694299"/>
                  </a:lnTo>
                  <a:lnTo>
                    <a:pt x="992162" y="5692191"/>
                  </a:lnTo>
                  <a:lnTo>
                    <a:pt x="2157946" y="5692191"/>
                  </a:lnTo>
                  <a:lnTo>
                    <a:pt x="2157946" y="5154777"/>
                  </a:lnTo>
                  <a:close/>
                </a:path>
                <a:path w="2207895" h="9888220">
                  <a:moveTo>
                    <a:pt x="2207564" y="8858745"/>
                  </a:moveTo>
                  <a:lnTo>
                    <a:pt x="2206129" y="8805850"/>
                  </a:lnTo>
                  <a:lnTo>
                    <a:pt x="2201849" y="8754135"/>
                  </a:lnTo>
                  <a:lnTo>
                    <a:pt x="2194788" y="8703653"/>
                  </a:lnTo>
                  <a:lnTo>
                    <a:pt x="2185022" y="8654428"/>
                  </a:lnTo>
                  <a:lnTo>
                    <a:pt x="2172627" y="8606485"/>
                  </a:lnTo>
                  <a:lnTo>
                    <a:pt x="2157641" y="8559851"/>
                  </a:lnTo>
                  <a:lnTo>
                    <a:pt x="2140166" y="8514563"/>
                  </a:lnTo>
                  <a:lnTo>
                    <a:pt x="2120239" y="8470659"/>
                  </a:lnTo>
                  <a:lnTo>
                    <a:pt x="2097938" y="8428152"/>
                  </a:lnTo>
                  <a:lnTo>
                    <a:pt x="2073338" y="8387080"/>
                  </a:lnTo>
                  <a:lnTo>
                    <a:pt x="2046490" y="8347469"/>
                  </a:lnTo>
                  <a:lnTo>
                    <a:pt x="2017471" y="8309369"/>
                  </a:lnTo>
                  <a:lnTo>
                    <a:pt x="1986343" y="8272780"/>
                  </a:lnTo>
                  <a:lnTo>
                    <a:pt x="1953171" y="8237753"/>
                  </a:lnTo>
                  <a:lnTo>
                    <a:pt x="1918030" y="8204314"/>
                  </a:lnTo>
                  <a:lnTo>
                    <a:pt x="1880984" y="8172488"/>
                  </a:lnTo>
                  <a:lnTo>
                    <a:pt x="2157933" y="8172488"/>
                  </a:lnTo>
                  <a:lnTo>
                    <a:pt x="2157933" y="7635087"/>
                  </a:lnTo>
                  <a:lnTo>
                    <a:pt x="1686674" y="7635087"/>
                  </a:lnTo>
                  <a:lnTo>
                    <a:pt x="1686674" y="8755405"/>
                  </a:lnTo>
                  <a:lnTo>
                    <a:pt x="1684807" y="8804377"/>
                  </a:lnTo>
                  <a:lnTo>
                    <a:pt x="1679282" y="8851976"/>
                  </a:lnTo>
                  <a:lnTo>
                    <a:pt x="1670240" y="8898090"/>
                  </a:lnTo>
                  <a:lnTo>
                    <a:pt x="1657807" y="8942591"/>
                  </a:lnTo>
                  <a:lnTo>
                    <a:pt x="1642097" y="8985352"/>
                  </a:lnTo>
                  <a:lnTo>
                    <a:pt x="1623275" y="9026258"/>
                  </a:lnTo>
                  <a:lnTo>
                    <a:pt x="1601444" y="9065171"/>
                  </a:lnTo>
                  <a:lnTo>
                    <a:pt x="1576743" y="9101988"/>
                  </a:lnTo>
                  <a:lnTo>
                    <a:pt x="1549298" y="9136570"/>
                  </a:lnTo>
                  <a:lnTo>
                    <a:pt x="1519237" y="9168790"/>
                  </a:lnTo>
                  <a:lnTo>
                    <a:pt x="1486700" y="9198534"/>
                  </a:lnTo>
                  <a:lnTo>
                    <a:pt x="1451825" y="9225674"/>
                  </a:lnTo>
                  <a:lnTo>
                    <a:pt x="1414716" y="9250083"/>
                  </a:lnTo>
                  <a:lnTo>
                    <a:pt x="1375524" y="9271635"/>
                  </a:lnTo>
                  <a:lnTo>
                    <a:pt x="1334363" y="9290215"/>
                  </a:lnTo>
                  <a:lnTo>
                    <a:pt x="1291386" y="9305696"/>
                  </a:lnTo>
                  <a:lnTo>
                    <a:pt x="1246708" y="9317965"/>
                  </a:lnTo>
                  <a:lnTo>
                    <a:pt x="1200454" y="9326867"/>
                  </a:lnTo>
                  <a:lnTo>
                    <a:pt x="1152766" y="9332303"/>
                  </a:lnTo>
                  <a:lnTo>
                    <a:pt x="1103769" y="9334144"/>
                  </a:lnTo>
                  <a:lnTo>
                    <a:pt x="1054773" y="9332303"/>
                  </a:lnTo>
                  <a:lnTo>
                    <a:pt x="1007084" y="9326867"/>
                  </a:lnTo>
                  <a:lnTo>
                    <a:pt x="960831" y="9317965"/>
                  </a:lnTo>
                  <a:lnTo>
                    <a:pt x="916152" y="9305696"/>
                  </a:lnTo>
                  <a:lnTo>
                    <a:pt x="873175" y="9290215"/>
                  </a:lnTo>
                  <a:lnTo>
                    <a:pt x="832015" y="9271635"/>
                  </a:lnTo>
                  <a:lnTo>
                    <a:pt x="792822" y="9250083"/>
                  </a:lnTo>
                  <a:lnTo>
                    <a:pt x="755726" y="9225674"/>
                  </a:lnTo>
                  <a:lnTo>
                    <a:pt x="720839" y="9198534"/>
                  </a:lnTo>
                  <a:lnTo>
                    <a:pt x="688301" y="9168790"/>
                  </a:lnTo>
                  <a:lnTo>
                    <a:pt x="658253" y="9136570"/>
                  </a:lnTo>
                  <a:lnTo>
                    <a:pt x="630809" y="9101988"/>
                  </a:lnTo>
                  <a:lnTo>
                    <a:pt x="606107" y="9065171"/>
                  </a:lnTo>
                  <a:lnTo>
                    <a:pt x="584276" y="9026258"/>
                  </a:lnTo>
                  <a:lnTo>
                    <a:pt x="565442" y="8985352"/>
                  </a:lnTo>
                  <a:lnTo>
                    <a:pt x="549744" y="8942591"/>
                  </a:lnTo>
                  <a:lnTo>
                    <a:pt x="537311" y="8898090"/>
                  </a:lnTo>
                  <a:lnTo>
                    <a:pt x="528269" y="8851976"/>
                  </a:lnTo>
                  <a:lnTo>
                    <a:pt x="522744" y="8804377"/>
                  </a:lnTo>
                  <a:lnTo>
                    <a:pt x="520877" y="8755405"/>
                  </a:lnTo>
                  <a:lnTo>
                    <a:pt x="522744" y="8705850"/>
                  </a:lnTo>
                  <a:lnTo>
                    <a:pt x="528269" y="8657717"/>
                  </a:lnTo>
                  <a:lnTo>
                    <a:pt x="537311" y="8611121"/>
                  </a:lnTo>
                  <a:lnTo>
                    <a:pt x="549744" y="8566201"/>
                  </a:lnTo>
                  <a:lnTo>
                    <a:pt x="565442" y="8523059"/>
                  </a:lnTo>
                  <a:lnTo>
                    <a:pt x="584276" y="8481835"/>
                  </a:lnTo>
                  <a:lnTo>
                    <a:pt x="606107" y="8442617"/>
                  </a:lnTo>
                  <a:lnTo>
                    <a:pt x="630809" y="8405571"/>
                  </a:lnTo>
                  <a:lnTo>
                    <a:pt x="658253" y="8370773"/>
                  </a:lnTo>
                  <a:lnTo>
                    <a:pt x="688301" y="8338375"/>
                  </a:lnTo>
                  <a:lnTo>
                    <a:pt x="720839" y="8308492"/>
                  </a:lnTo>
                  <a:lnTo>
                    <a:pt x="755726" y="8281238"/>
                  </a:lnTo>
                  <a:lnTo>
                    <a:pt x="792822" y="8256740"/>
                  </a:lnTo>
                  <a:lnTo>
                    <a:pt x="832015" y="8235112"/>
                  </a:lnTo>
                  <a:lnTo>
                    <a:pt x="873175" y="8216481"/>
                  </a:lnTo>
                  <a:lnTo>
                    <a:pt x="916152" y="8200974"/>
                  </a:lnTo>
                  <a:lnTo>
                    <a:pt x="960831" y="8188693"/>
                  </a:lnTo>
                  <a:lnTo>
                    <a:pt x="1007084" y="8179778"/>
                  </a:lnTo>
                  <a:lnTo>
                    <a:pt x="1054773" y="8174329"/>
                  </a:lnTo>
                  <a:lnTo>
                    <a:pt x="1103769" y="8172488"/>
                  </a:lnTo>
                  <a:lnTo>
                    <a:pt x="1152766" y="8174329"/>
                  </a:lnTo>
                  <a:lnTo>
                    <a:pt x="1200454" y="8179778"/>
                  </a:lnTo>
                  <a:lnTo>
                    <a:pt x="1246708" y="8188693"/>
                  </a:lnTo>
                  <a:lnTo>
                    <a:pt x="1291386" y="8200974"/>
                  </a:lnTo>
                  <a:lnTo>
                    <a:pt x="1334363" y="8216481"/>
                  </a:lnTo>
                  <a:lnTo>
                    <a:pt x="1375524" y="8235112"/>
                  </a:lnTo>
                  <a:lnTo>
                    <a:pt x="1414716" y="8256740"/>
                  </a:lnTo>
                  <a:lnTo>
                    <a:pt x="1451825" y="8281238"/>
                  </a:lnTo>
                  <a:lnTo>
                    <a:pt x="1486700" y="8308492"/>
                  </a:lnTo>
                  <a:lnTo>
                    <a:pt x="1519237" y="8338375"/>
                  </a:lnTo>
                  <a:lnTo>
                    <a:pt x="1549298" y="8370773"/>
                  </a:lnTo>
                  <a:lnTo>
                    <a:pt x="1576743" y="8405571"/>
                  </a:lnTo>
                  <a:lnTo>
                    <a:pt x="1601444" y="8442617"/>
                  </a:lnTo>
                  <a:lnTo>
                    <a:pt x="1623275" y="8481835"/>
                  </a:lnTo>
                  <a:lnTo>
                    <a:pt x="1642097" y="8523059"/>
                  </a:lnTo>
                  <a:lnTo>
                    <a:pt x="1657807" y="8566201"/>
                  </a:lnTo>
                  <a:lnTo>
                    <a:pt x="1670240" y="8611121"/>
                  </a:lnTo>
                  <a:lnTo>
                    <a:pt x="1679282" y="8657717"/>
                  </a:lnTo>
                  <a:lnTo>
                    <a:pt x="1684807" y="8705850"/>
                  </a:lnTo>
                  <a:lnTo>
                    <a:pt x="1686674" y="8755405"/>
                  </a:lnTo>
                  <a:lnTo>
                    <a:pt x="1686674" y="7635087"/>
                  </a:lnTo>
                  <a:lnTo>
                    <a:pt x="49593" y="7635087"/>
                  </a:lnTo>
                  <a:lnTo>
                    <a:pt x="49593" y="8172488"/>
                  </a:lnTo>
                  <a:lnTo>
                    <a:pt x="326580" y="8172488"/>
                  </a:lnTo>
                  <a:lnTo>
                    <a:pt x="289534" y="8204314"/>
                  </a:lnTo>
                  <a:lnTo>
                    <a:pt x="254393" y="8237753"/>
                  </a:lnTo>
                  <a:lnTo>
                    <a:pt x="221221" y="8272780"/>
                  </a:lnTo>
                  <a:lnTo>
                    <a:pt x="190093" y="8309369"/>
                  </a:lnTo>
                  <a:lnTo>
                    <a:pt x="161074" y="8347469"/>
                  </a:lnTo>
                  <a:lnTo>
                    <a:pt x="134226" y="8387080"/>
                  </a:lnTo>
                  <a:lnTo>
                    <a:pt x="109626" y="8428152"/>
                  </a:lnTo>
                  <a:lnTo>
                    <a:pt x="87325" y="8470659"/>
                  </a:lnTo>
                  <a:lnTo>
                    <a:pt x="67411" y="8514563"/>
                  </a:lnTo>
                  <a:lnTo>
                    <a:pt x="49923" y="8559851"/>
                  </a:lnTo>
                  <a:lnTo>
                    <a:pt x="34950" y="8606485"/>
                  </a:lnTo>
                  <a:lnTo>
                    <a:pt x="22542" y="8654428"/>
                  </a:lnTo>
                  <a:lnTo>
                    <a:pt x="12788" y="8703653"/>
                  </a:lnTo>
                  <a:lnTo>
                    <a:pt x="5727" y="8754135"/>
                  </a:lnTo>
                  <a:lnTo>
                    <a:pt x="1447" y="8805850"/>
                  </a:lnTo>
                  <a:lnTo>
                    <a:pt x="0" y="8858745"/>
                  </a:lnTo>
                  <a:lnTo>
                    <a:pt x="1041" y="8906015"/>
                  </a:lnTo>
                  <a:lnTo>
                    <a:pt x="4114" y="8952611"/>
                  </a:lnTo>
                  <a:lnTo>
                    <a:pt x="9207" y="8998521"/>
                  </a:lnTo>
                  <a:lnTo>
                    <a:pt x="16268" y="9043670"/>
                  </a:lnTo>
                  <a:lnTo>
                    <a:pt x="25247" y="9088056"/>
                  </a:lnTo>
                  <a:lnTo>
                    <a:pt x="36131" y="9131630"/>
                  </a:lnTo>
                  <a:lnTo>
                    <a:pt x="48869" y="9174353"/>
                  </a:lnTo>
                  <a:lnTo>
                    <a:pt x="63423" y="9216199"/>
                  </a:lnTo>
                  <a:lnTo>
                    <a:pt x="79743" y="9257132"/>
                  </a:lnTo>
                  <a:lnTo>
                    <a:pt x="97815" y="9297111"/>
                  </a:lnTo>
                  <a:lnTo>
                    <a:pt x="117589" y="9336113"/>
                  </a:lnTo>
                  <a:lnTo>
                    <a:pt x="139026" y="9374073"/>
                  </a:lnTo>
                  <a:lnTo>
                    <a:pt x="162077" y="9410992"/>
                  </a:lnTo>
                  <a:lnTo>
                    <a:pt x="186728" y="9446819"/>
                  </a:lnTo>
                  <a:lnTo>
                    <a:pt x="212915" y="9481502"/>
                  </a:lnTo>
                  <a:lnTo>
                    <a:pt x="240626" y="9515043"/>
                  </a:lnTo>
                  <a:lnTo>
                    <a:pt x="269798" y="9547377"/>
                  </a:lnTo>
                  <a:lnTo>
                    <a:pt x="300418" y="9578467"/>
                  </a:lnTo>
                  <a:lnTo>
                    <a:pt x="332422" y="9608299"/>
                  </a:lnTo>
                  <a:lnTo>
                    <a:pt x="365798" y="9636823"/>
                  </a:lnTo>
                  <a:lnTo>
                    <a:pt x="400481" y="9664014"/>
                  </a:lnTo>
                  <a:lnTo>
                    <a:pt x="436448" y="9689833"/>
                  </a:lnTo>
                  <a:lnTo>
                    <a:pt x="473659" y="9714230"/>
                  </a:lnTo>
                  <a:lnTo>
                    <a:pt x="512076" y="9737192"/>
                  </a:lnTo>
                  <a:lnTo>
                    <a:pt x="551649" y="9758667"/>
                  </a:lnTo>
                  <a:lnTo>
                    <a:pt x="592366" y="9778632"/>
                  </a:lnTo>
                  <a:lnTo>
                    <a:pt x="634174" y="9797047"/>
                  </a:lnTo>
                  <a:lnTo>
                    <a:pt x="677024" y="9813874"/>
                  </a:lnTo>
                  <a:lnTo>
                    <a:pt x="720890" y="9829076"/>
                  </a:lnTo>
                  <a:lnTo>
                    <a:pt x="765733" y="9842627"/>
                  </a:lnTo>
                  <a:lnTo>
                    <a:pt x="811517" y="9854476"/>
                  </a:lnTo>
                  <a:lnTo>
                    <a:pt x="858202" y="9864611"/>
                  </a:lnTo>
                  <a:lnTo>
                    <a:pt x="905751" y="9872967"/>
                  </a:lnTo>
                  <a:lnTo>
                    <a:pt x="954112" y="9879533"/>
                  </a:lnTo>
                  <a:lnTo>
                    <a:pt x="1003261" y="9884270"/>
                  </a:lnTo>
                  <a:lnTo>
                    <a:pt x="1053160" y="9887140"/>
                  </a:lnTo>
                  <a:lnTo>
                    <a:pt x="1103769" y="9888106"/>
                  </a:lnTo>
                  <a:lnTo>
                    <a:pt x="1154379" y="9887140"/>
                  </a:lnTo>
                  <a:lnTo>
                    <a:pt x="1204277" y="9884270"/>
                  </a:lnTo>
                  <a:lnTo>
                    <a:pt x="1253426" y="9879533"/>
                  </a:lnTo>
                  <a:lnTo>
                    <a:pt x="1301800" y="9872967"/>
                  </a:lnTo>
                  <a:lnTo>
                    <a:pt x="1349336" y="9864611"/>
                  </a:lnTo>
                  <a:lnTo>
                    <a:pt x="1396022" y="9854476"/>
                  </a:lnTo>
                  <a:lnTo>
                    <a:pt x="1441805" y="9842627"/>
                  </a:lnTo>
                  <a:lnTo>
                    <a:pt x="1486649" y="9829076"/>
                  </a:lnTo>
                  <a:lnTo>
                    <a:pt x="1530527" y="9813874"/>
                  </a:lnTo>
                  <a:lnTo>
                    <a:pt x="1573377" y="9797047"/>
                  </a:lnTo>
                  <a:lnTo>
                    <a:pt x="1615186" y="9778632"/>
                  </a:lnTo>
                  <a:lnTo>
                    <a:pt x="1655889" y="9758667"/>
                  </a:lnTo>
                  <a:lnTo>
                    <a:pt x="1695475" y="9737192"/>
                  </a:lnTo>
                  <a:lnTo>
                    <a:pt x="1733892" y="9714230"/>
                  </a:lnTo>
                  <a:lnTo>
                    <a:pt x="1771103" y="9689833"/>
                  </a:lnTo>
                  <a:lnTo>
                    <a:pt x="1807083" y="9664014"/>
                  </a:lnTo>
                  <a:lnTo>
                    <a:pt x="1841766" y="9636823"/>
                  </a:lnTo>
                  <a:lnTo>
                    <a:pt x="1875129" y="9608299"/>
                  </a:lnTo>
                  <a:lnTo>
                    <a:pt x="1907146" y="9578467"/>
                  </a:lnTo>
                  <a:lnTo>
                    <a:pt x="1937753" y="9547377"/>
                  </a:lnTo>
                  <a:lnTo>
                    <a:pt x="1966937" y="9515043"/>
                  </a:lnTo>
                  <a:lnTo>
                    <a:pt x="1994636" y="9481502"/>
                  </a:lnTo>
                  <a:lnTo>
                    <a:pt x="2020836" y="9446819"/>
                  </a:lnTo>
                  <a:lnTo>
                    <a:pt x="2045487" y="9410992"/>
                  </a:lnTo>
                  <a:lnTo>
                    <a:pt x="2068550" y="9374073"/>
                  </a:lnTo>
                  <a:lnTo>
                    <a:pt x="2089975" y="9336113"/>
                  </a:lnTo>
                  <a:lnTo>
                    <a:pt x="2109749" y="9297111"/>
                  </a:lnTo>
                  <a:lnTo>
                    <a:pt x="2127821" y="9257132"/>
                  </a:lnTo>
                  <a:lnTo>
                    <a:pt x="2144153" y="9216199"/>
                  </a:lnTo>
                  <a:lnTo>
                    <a:pt x="2158708" y="9174353"/>
                  </a:lnTo>
                  <a:lnTo>
                    <a:pt x="2171433" y="9131630"/>
                  </a:lnTo>
                  <a:lnTo>
                    <a:pt x="2182317" y="9088056"/>
                  </a:lnTo>
                  <a:lnTo>
                    <a:pt x="2191308" y="9043670"/>
                  </a:lnTo>
                  <a:lnTo>
                    <a:pt x="2198370" y="8998521"/>
                  </a:lnTo>
                  <a:lnTo>
                    <a:pt x="2203450" y="8952611"/>
                  </a:lnTo>
                  <a:lnTo>
                    <a:pt x="2206536" y="8906015"/>
                  </a:lnTo>
                  <a:lnTo>
                    <a:pt x="2207564" y="8858745"/>
                  </a:lnTo>
                  <a:close/>
                </a:path>
                <a:path w="2207895" h="9888220">
                  <a:moveTo>
                    <a:pt x="2207577" y="3670808"/>
                  </a:moveTo>
                  <a:lnTo>
                    <a:pt x="2206548" y="3619347"/>
                  </a:lnTo>
                  <a:lnTo>
                    <a:pt x="2203500" y="3568598"/>
                  </a:lnTo>
                  <a:lnTo>
                    <a:pt x="2198471" y="3518585"/>
                  </a:lnTo>
                  <a:lnTo>
                    <a:pt x="2191499" y="3469360"/>
                  </a:lnTo>
                  <a:lnTo>
                    <a:pt x="2182609" y="3420948"/>
                  </a:lnTo>
                  <a:lnTo>
                    <a:pt x="2171865" y="3373412"/>
                  </a:lnTo>
                  <a:lnTo>
                    <a:pt x="2159266" y="3326765"/>
                  </a:lnTo>
                  <a:lnTo>
                    <a:pt x="2144890" y="3281057"/>
                  </a:lnTo>
                  <a:lnTo>
                    <a:pt x="2128748" y="3236328"/>
                  </a:lnTo>
                  <a:lnTo>
                    <a:pt x="2110892" y="3192615"/>
                  </a:lnTo>
                  <a:lnTo>
                    <a:pt x="2091347" y="3149968"/>
                  </a:lnTo>
                  <a:lnTo>
                    <a:pt x="2070163" y="3108401"/>
                  </a:lnTo>
                  <a:lnTo>
                    <a:pt x="2047379" y="3067977"/>
                  </a:lnTo>
                  <a:lnTo>
                    <a:pt x="2023021" y="3028734"/>
                  </a:lnTo>
                  <a:lnTo>
                    <a:pt x="1997138" y="2990697"/>
                  </a:lnTo>
                  <a:lnTo>
                    <a:pt x="1969757" y="2953905"/>
                  </a:lnTo>
                  <a:lnTo>
                    <a:pt x="1940928" y="2918409"/>
                  </a:lnTo>
                  <a:lnTo>
                    <a:pt x="1910676" y="2884246"/>
                  </a:lnTo>
                  <a:lnTo>
                    <a:pt x="1879053" y="2851454"/>
                  </a:lnTo>
                  <a:lnTo>
                    <a:pt x="1846084" y="2820073"/>
                  </a:lnTo>
                  <a:lnTo>
                    <a:pt x="1811807" y="2790126"/>
                  </a:lnTo>
                  <a:lnTo>
                    <a:pt x="1776272" y="2761678"/>
                  </a:lnTo>
                  <a:lnTo>
                    <a:pt x="1739519" y="2734754"/>
                  </a:lnTo>
                  <a:lnTo>
                    <a:pt x="1701571" y="2709392"/>
                  </a:lnTo>
                  <a:lnTo>
                    <a:pt x="1662468" y="2685643"/>
                  </a:lnTo>
                  <a:lnTo>
                    <a:pt x="1622247" y="2663533"/>
                  </a:lnTo>
                  <a:lnTo>
                    <a:pt x="1580959" y="2643098"/>
                  </a:lnTo>
                  <a:lnTo>
                    <a:pt x="1538630" y="2624391"/>
                  </a:lnTo>
                  <a:lnTo>
                    <a:pt x="1495298" y="2607449"/>
                  </a:lnTo>
                  <a:lnTo>
                    <a:pt x="1451013" y="2592298"/>
                  </a:lnTo>
                  <a:lnTo>
                    <a:pt x="1405801" y="2578989"/>
                  </a:lnTo>
                  <a:lnTo>
                    <a:pt x="1359700" y="2567559"/>
                  </a:lnTo>
                  <a:lnTo>
                    <a:pt x="1312748" y="2558046"/>
                  </a:lnTo>
                  <a:lnTo>
                    <a:pt x="1264996" y="2550490"/>
                  </a:lnTo>
                  <a:lnTo>
                    <a:pt x="1264996" y="3108591"/>
                  </a:lnTo>
                  <a:lnTo>
                    <a:pt x="1310601" y="3122765"/>
                  </a:lnTo>
                  <a:lnTo>
                    <a:pt x="1354315" y="3140379"/>
                  </a:lnTo>
                  <a:lnTo>
                    <a:pt x="1396009" y="3161296"/>
                  </a:lnTo>
                  <a:lnTo>
                    <a:pt x="1435519" y="3185388"/>
                  </a:lnTo>
                  <a:lnTo>
                    <a:pt x="1472692" y="3212503"/>
                  </a:lnTo>
                  <a:lnTo>
                    <a:pt x="1507413" y="3242513"/>
                  </a:lnTo>
                  <a:lnTo>
                    <a:pt x="1539506" y="3275266"/>
                  </a:lnTo>
                  <a:lnTo>
                    <a:pt x="1568843" y="3310636"/>
                  </a:lnTo>
                  <a:lnTo>
                    <a:pt x="1595272" y="3348469"/>
                  </a:lnTo>
                  <a:lnTo>
                    <a:pt x="1618653" y="3388626"/>
                  </a:lnTo>
                  <a:lnTo>
                    <a:pt x="1638833" y="3430994"/>
                  </a:lnTo>
                  <a:lnTo>
                    <a:pt x="1655660" y="3475405"/>
                  </a:lnTo>
                  <a:lnTo>
                    <a:pt x="1669021" y="3521735"/>
                  </a:lnTo>
                  <a:lnTo>
                    <a:pt x="1678736" y="3569830"/>
                  </a:lnTo>
                  <a:lnTo>
                    <a:pt x="1684667" y="3619576"/>
                  </a:lnTo>
                  <a:lnTo>
                    <a:pt x="1686674" y="3670808"/>
                  </a:lnTo>
                  <a:lnTo>
                    <a:pt x="1684807" y="3719779"/>
                  </a:lnTo>
                  <a:lnTo>
                    <a:pt x="1679282" y="3767378"/>
                  </a:lnTo>
                  <a:lnTo>
                    <a:pt x="1670240" y="3813492"/>
                  </a:lnTo>
                  <a:lnTo>
                    <a:pt x="1657807" y="3857993"/>
                  </a:lnTo>
                  <a:lnTo>
                    <a:pt x="1642110" y="3900754"/>
                  </a:lnTo>
                  <a:lnTo>
                    <a:pt x="1623275" y="3941661"/>
                  </a:lnTo>
                  <a:lnTo>
                    <a:pt x="1601444" y="3980586"/>
                  </a:lnTo>
                  <a:lnTo>
                    <a:pt x="1576743" y="4017403"/>
                  </a:lnTo>
                  <a:lnTo>
                    <a:pt x="1549298" y="4051973"/>
                  </a:lnTo>
                  <a:lnTo>
                    <a:pt x="1519237" y="4084205"/>
                  </a:lnTo>
                  <a:lnTo>
                    <a:pt x="1486712" y="4113949"/>
                  </a:lnTo>
                  <a:lnTo>
                    <a:pt x="1451825" y="4141089"/>
                  </a:lnTo>
                  <a:lnTo>
                    <a:pt x="1414716" y="4165498"/>
                  </a:lnTo>
                  <a:lnTo>
                    <a:pt x="1375524" y="4187050"/>
                  </a:lnTo>
                  <a:lnTo>
                    <a:pt x="1334363" y="4205630"/>
                  </a:lnTo>
                  <a:lnTo>
                    <a:pt x="1291386" y="4221111"/>
                  </a:lnTo>
                  <a:lnTo>
                    <a:pt x="1246708" y="4233367"/>
                  </a:lnTo>
                  <a:lnTo>
                    <a:pt x="1200454" y="4242282"/>
                  </a:lnTo>
                  <a:lnTo>
                    <a:pt x="1152766" y="4247718"/>
                  </a:lnTo>
                  <a:lnTo>
                    <a:pt x="1103769" y="4249559"/>
                  </a:lnTo>
                  <a:lnTo>
                    <a:pt x="1054760" y="4247718"/>
                  </a:lnTo>
                  <a:lnTo>
                    <a:pt x="1007071" y="4242282"/>
                  </a:lnTo>
                  <a:lnTo>
                    <a:pt x="960831" y="4233367"/>
                  </a:lnTo>
                  <a:lnTo>
                    <a:pt x="916152" y="4221111"/>
                  </a:lnTo>
                  <a:lnTo>
                    <a:pt x="873163" y="4205630"/>
                  </a:lnTo>
                  <a:lnTo>
                    <a:pt x="832015" y="4187050"/>
                  </a:lnTo>
                  <a:lnTo>
                    <a:pt x="792822" y="4165498"/>
                  </a:lnTo>
                  <a:lnTo>
                    <a:pt x="755713" y="4141089"/>
                  </a:lnTo>
                  <a:lnTo>
                    <a:pt x="720839" y="4113949"/>
                  </a:lnTo>
                  <a:lnTo>
                    <a:pt x="688301" y="4084205"/>
                  </a:lnTo>
                  <a:lnTo>
                    <a:pt x="658253" y="4051973"/>
                  </a:lnTo>
                  <a:lnTo>
                    <a:pt x="630809" y="4017403"/>
                  </a:lnTo>
                  <a:lnTo>
                    <a:pt x="606107" y="3980586"/>
                  </a:lnTo>
                  <a:lnTo>
                    <a:pt x="584276" y="3941661"/>
                  </a:lnTo>
                  <a:lnTo>
                    <a:pt x="565454" y="3900754"/>
                  </a:lnTo>
                  <a:lnTo>
                    <a:pt x="549757" y="3857993"/>
                  </a:lnTo>
                  <a:lnTo>
                    <a:pt x="537311" y="3813492"/>
                  </a:lnTo>
                  <a:lnTo>
                    <a:pt x="528269" y="3767378"/>
                  </a:lnTo>
                  <a:lnTo>
                    <a:pt x="522744" y="3719779"/>
                  </a:lnTo>
                  <a:lnTo>
                    <a:pt x="520877" y="3670808"/>
                  </a:lnTo>
                  <a:lnTo>
                    <a:pt x="522897" y="3619576"/>
                  </a:lnTo>
                  <a:lnTo>
                    <a:pt x="528828" y="3569830"/>
                  </a:lnTo>
                  <a:lnTo>
                    <a:pt x="538543" y="3521735"/>
                  </a:lnTo>
                  <a:lnTo>
                    <a:pt x="551891" y="3475405"/>
                  </a:lnTo>
                  <a:lnTo>
                    <a:pt x="568718" y="3430994"/>
                  </a:lnTo>
                  <a:lnTo>
                    <a:pt x="588899" y="3388626"/>
                  </a:lnTo>
                  <a:lnTo>
                    <a:pt x="612279" y="3348469"/>
                  </a:lnTo>
                  <a:lnTo>
                    <a:pt x="638708" y="3310636"/>
                  </a:lnTo>
                  <a:lnTo>
                    <a:pt x="668032" y="3275266"/>
                  </a:lnTo>
                  <a:lnTo>
                    <a:pt x="700125" y="3242513"/>
                  </a:lnTo>
                  <a:lnTo>
                    <a:pt x="734834" y="3212503"/>
                  </a:lnTo>
                  <a:lnTo>
                    <a:pt x="772020" y="3185388"/>
                  </a:lnTo>
                  <a:lnTo>
                    <a:pt x="811530" y="3161296"/>
                  </a:lnTo>
                  <a:lnTo>
                    <a:pt x="853211" y="3140379"/>
                  </a:lnTo>
                  <a:lnTo>
                    <a:pt x="896924" y="3122765"/>
                  </a:lnTo>
                  <a:lnTo>
                    <a:pt x="942530" y="3108591"/>
                  </a:lnTo>
                  <a:lnTo>
                    <a:pt x="942530" y="2550490"/>
                  </a:lnTo>
                  <a:lnTo>
                    <a:pt x="894778" y="2558046"/>
                  </a:lnTo>
                  <a:lnTo>
                    <a:pt x="847839" y="2567559"/>
                  </a:lnTo>
                  <a:lnTo>
                    <a:pt x="801738" y="2578989"/>
                  </a:lnTo>
                  <a:lnTo>
                    <a:pt x="756526" y="2592298"/>
                  </a:lnTo>
                  <a:lnTo>
                    <a:pt x="712241" y="2607449"/>
                  </a:lnTo>
                  <a:lnTo>
                    <a:pt x="668921" y="2624391"/>
                  </a:lnTo>
                  <a:lnTo>
                    <a:pt x="626592" y="2643098"/>
                  </a:lnTo>
                  <a:lnTo>
                    <a:pt x="585304" y="2663533"/>
                  </a:lnTo>
                  <a:lnTo>
                    <a:pt x="545084" y="2685643"/>
                  </a:lnTo>
                  <a:lnTo>
                    <a:pt x="505993" y="2709392"/>
                  </a:lnTo>
                  <a:lnTo>
                    <a:pt x="468045" y="2734754"/>
                  </a:lnTo>
                  <a:lnTo>
                    <a:pt x="431279" y="2761678"/>
                  </a:lnTo>
                  <a:lnTo>
                    <a:pt x="395744" y="2790126"/>
                  </a:lnTo>
                  <a:lnTo>
                    <a:pt x="361480" y="2820073"/>
                  </a:lnTo>
                  <a:lnTo>
                    <a:pt x="328510" y="2851454"/>
                  </a:lnTo>
                  <a:lnTo>
                    <a:pt x="296887" y="2884246"/>
                  </a:lnTo>
                  <a:lnTo>
                    <a:pt x="266649" y="2918409"/>
                  </a:lnTo>
                  <a:lnTo>
                    <a:pt x="237807" y="2953905"/>
                  </a:lnTo>
                  <a:lnTo>
                    <a:pt x="210439" y="2990697"/>
                  </a:lnTo>
                  <a:lnTo>
                    <a:pt x="184556" y="3028734"/>
                  </a:lnTo>
                  <a:lnTo>
                    <a:pt x="160197" y="3067977"/>
                  </a:lnTo>
                  <a:lnTo>
                    <a:pt x="137414" y="3108401"/>
                  </a:lnTo>
                  <a:lnTo>
                    <a:pt x="116230" y="3149968"/>
                  </a:lnTo>
                  <a:lnTo>
                    <a:pt x="96685" y="3192615"/>
                  </a:lnTo>
                  <a:lnTo>
                    <a:pt x="78828" y="3236328"/>
                  </a:lnTo>
                  <a:lnTo>
                    <a:pt x="62687" y="3281057"/>
                  </a:lnTo>
                  <a:lnTo>
                    <a:pt x="48310" y="3326765"/>
                  </a:lnTo>
                  <a:lnTo>
                    <a:pt x="35725" y="3373412"/>
                  </a:lnTo>
                  <a:lnTo>
                    <a:pt x="24968" y="3420948"/>
                  </a:lnTo>
                  <a:lnTo>
                    <a:pt x="16078" y="3469360"/>
                  </a:lnTo>
                  <a:lnTo>
                    <a:pt x="9105" y="3518585"/>
                  </a:lnTo>
                  <a:lnTo>
                    <a:pt x="4076" y="3568598"/>
                  </a:lnTo>
                  <a:lnTo>
                    <a:pt x="1028" y="3619347"/>
                  </a:lnTo>
                  <a:lnTo>
                    <a:pt x="12" y="3670808"/>
                  </a:lnTo>
                  <a:lnTo>
                    <a:pt x="990" y="3721392"/>
                  </a:lnTo>
                  <a:lnTo>
                    <a:pt x="3911" y="3771277"/>
                  </a:lnTo>
                  <a:lnTo>
                    <a:pt x="8737" y="3820439"/>
                  </a:lnTo>
                  <a:lnTo>
                    <a:pt x="15430" y="3868851"/>
                  </a:lnTo>
                  <a:lnTo>
                    <a:pt x="23964" y="3916451"/>
                  </a:lnTo>
                  <a:lnTo>
                    <a:pt x="34290" y="3963225"/>
                  </a:lnTo>
                  <a:lnTo>
                    <a:pt x="46380" y="4009136"/>
                  </a:lnTo>
                  <a:lnTo>
                    <a:pt x="60210" y="4054132"/>
                  </a:lnTo>
                  <a:lnTo>
                    <a:pt x="75717" y="4098188"/>
                  </a:lnTo>
                  <a:lnTo>
                    <a:pt x="92900" y="4141266"/>
                  </a:lnTo>
                  <a:lnTo>
                    <a:pt x="111696" y="4183329"/>
                  </a:lnTo>
                  <a:lnTo>
                    <a:pt x="132080" y="4224350"/>
                  </a:lnTo>
                  <a:lnTo>
                    <a:pt x="154012" y="4264266"/>
                  </a:lnTo>
                  <a:lnTo>
                    <a:pt x="177469" y="4303077"/>
                  </a:lnTo>
                  <a:lnTo>
                    <a:pt x="202399" y="4340720"/>
                  </a:lnTo>
                  <a:lnTo>
                    <a:pt x="228777" y="4377169"/>
                  </a:lnTo>
                  <a:lnTo>
                    <a:pt x="256565" y="4412386"/>
                  </a:lnTo>
                  <a:lnTo>
                    <a:pt x="285737" y="4446346"/>
                  </a:lnTo>
                  <a:lnTo>
                    <a:pt x="316242" y="4478998"/>
                  </a:lnTo>
                  <a:lnTo>
                    <a:pt x="348056" y="4510303"/>
                  </a:lnTo>
                  <a:lnTo>
                    <a:pt x="381139" y="4540237"/>
                  </a:lnTo>
                  <a:lnTo>
                    <a:pt x="415467" y="4568749"/>
                  </a:lnTo>
                  <a:lnTo>
                    <a:pt x="450989" y="4595825"/>
                  </a:lnTo>
                  <a:lnTo>
                    <a:pt x="487667" y="4621415"/>
                  </a:lnTo>
                  <a:lnTo>
                    <a:pt x="525475" y="4645482"/>
                  </a:lnTo>
                  <a:lnTo>
                    <a:pt x="564388" y="4667986"/>
                  </a:lnTo>
                  <a:lnTo>
                    <a:pt x="604354" y="4688903"/>
                  </a:lnTo>
                  <a:lnTo>
                    <a:pt x="645337" y="4708195"/>
                  </a:lnTo>
                  <a:lnTo>
                    <a:pt x="687324" y="4725822"/>
                  </a:lnTo>
                  <a:lnTo>
                    <a:pt x="730250" y="4741735"/>
                  </a:lnTo>
                  <a:lnTo>
                    <a:pt x="774090" y="4755921"/>
                  </a:lnTo>
                  <a:lnTo>
                    <a:pt x="818832" y="4768329"/>
                  </a:lnTo>
                  <a:lnTo>
                    <a:pt x="864400" y="4778934"/>
                  </a:lnTo>
                  <a:lnTo>
                    <a:pt x="910793" y="4787684"/>
                  </a:lnTo>
                  <a:lnTo>
                    <a:pt x="957961" y="4794555"/>
                  </a:lnTo>
                  <a:lnTo>
                    <a:pt x="1005865" y="4799508"/>
                  </a:lnTo>
                  <a:lnTo>
                    <a:pt x="1054481" y="4802505"/>
                  </a:lnTo>
                  <a:lnTo>
                    <a:pt x="1103769" y="4803521"/>
                  </a:lnTo>
                  <a:lnTo>
                    <a:pt x="1153045" y="4802505"/>
                  </a:lnTo>
                  <a:lnTo>
                    <a:pt x="1201661" y="4799508"/>
                  </a:lnTo>
                  <a:lnTo>
                    <a:pt x="1249565" y="4794555"/>
                  </a:lnTo>
                  <a:lnTo>
                    <a:pt x="1296733" y="4787684"/>
                  </a:lnTo>
                  <a:lnTo>
                    <a:pt x="1343126" y="4778934"/>
                  </a:lnTo>
                  <a:lnTo>
                    <a:pt x="1388706" y="4768329"/>
                  </a:lnTo>
                  <a:lnTo>
                    <a:pt x="1433436" y="4755921"/>
                  </a:lnTo>
                  <a:lnTo>
                    <a:pt x="1477289" y="4741735"/>
                  </a:lnTo>
                  <a:lnTo>
                    <a:pt x="1520215" y="4725822"/>
                  </a:lnTo>
                  <a:lnTo>
                    <a:pt x="1562188" y="4708195"/>
                  </a:lnTo>
                  <a:lnTo>
                    <a:pt x="1603184" y="4688903"/>
                  </a:lnTo>
                  <a:lnTo>
                    <a:pt x="1643151" y="4667986"/>
                  </a:lnTo>
                  <a:lnTo>
                    <a:pt x="1682064" y="4645482"/>
                  </a:lnTo>
                  <a:lnTo>
                    <a:pt x="1719872" y="4621415"/>
                  </a:lnTo>
                  <a:lnTo>
                    <a:pt x="1756562" y="4595825"/>
                  </a:lnTo>
                  <a:lnTo>
                    <a:pt x="1792084" y="4568749"/>
                  </a:lnTo>
                  <a:lnTo>
                    <a:pt x="1826399" y="4540237"/>
                  </a:lnTo>
                  <a:lnTo>
                    <a:pt x="1859495" y="4510303"/>
                  </a:lnTo>
                  <a:lnTo>
                    <a:pt x="1891309" y="4478998"/>
                  </a:lnTo>
                  <a:lnTo>
                    <a:pt x="1921814" y="4446346"/>
                  </a:lnTo>
                  <a:lnTo>
                    <a:pt x="1950986" y="4412386"/>
                  </a:lnTo>
                  <a:lnTo>
                    <a:pt x="1978787" y="4377169"/>
                  </a:lnTo>
                  <a:lnTo>
                    <a:pt x="2005164" y="4340720"/>
                  </a:lnTo>
                  <a:lnTo>
                    <a:pt x="2030095" y="4303077"/>
                  </a:lnTo>
                  <a:lnTo>
                    <a:pt x="2053551" y="4264266"/>
                  </a:lnTo>
                  <a:lnTo>
                    <a:pt x="2075497" y="4224350"/>
                  </a:lnTo>
                  <a:lnTo>
                    <a:pt x="2095881" y="4183329"/>
                  </a:lnTo>
                  <a:lnTo>
                    <a:pt x="2114677" y="4141266"/>
                  </a:lnTo>
                  <a:lnTo>
                    <a:pt x="2131847" y="4098188"/>
                  </a:lnTo>
                  <a:lnTo>
                    <a:pt x="2147366" y="4054132"/>
                  </a:lnTo>
                  <a:lnTo>
                    <a:pt x="2161184" y="4009136"/>
                  </a:lnTo>
                  <a:lnTo>
                    <a:pt x="2173287" y="3963225"/>
                  </a:lnTo>
                  <a:lnTo>
                    <a:pt x="2183612" y="3916451"/>
                  </a:lnTo>
                  <a:lnTo>
                    <a:pt x="2192147" y="3868851"/>
                  </a:lnTo>
                  <a:lnTo>
                    <a:pt x="2198840" y="3820439"/>
                  </a:lnTo>
                  <a:lnTo>
                    <a:pt x="2203666" y="3771277"/>
                  </a:lnTo>
                  <a:lnTo>
                    <a:pt x="2206587" y="3721392"/>
                  </a:lnTo>
                  <a:lnTo>
                    <a:pt x="2207577" y="3670808"/>
                  </a:lnTo>
                  <a:close/>
                </a:path>
                <a:path w="2207895" h="9888220">
                  <a:moveTo>
                    <a:pt x="2207577" y="1132700"/>
                  </a:moveTo>
                  <a:lnTo>
                    <a:pt x="2206587" y="1082128"/>
                  </a:lnTo>
                  <a:lnTo>
                    <a:pt x="2203666" y="1032230"/>
                  </a:lnTo>
                  <a:lnTo>
                    <a:pt x="2198840" y="983056"/>
                  </a:lnTo>
                  <a:lnTo>
                    <a:pt x="2192147" y="934656"/>
                  </a:lnTo>
                  <a:lnTo>
                    <a:pt x="2183612" y="887044"/>
                  </a:lnTo>
                  <a:lnTo>
                    <a:pt x="2173287" y="840270"/>
                  </a:lnTo>
                  <a:lnTo>
                    <a:pt x="2161184" y="794359"/>
                  </a:lnTo>
                  <a:lnTo>
                    <a:pt x="2147366" y="749363"/>
                  </a:lnTo>
                  <a:lnTo>
                    <a:pt x="2131847" y="705307"/>
                  </a:lnTo>
                  <a:lnTo>
                    <a:pt x="2114677" y="662228"/>
                  </a:lnTo>
                  <a:lnTo>
                    <a:pt x="2095881" y="620153"/>
                  </a:lnTo>
                  <a:lnTo>
                    <a:pt x="2075497" y="579145"/>
                  </a:lnTo>
                  <a:lnTo>
                    <a:pt x="2061629" y="553923"/>
                  </a:lnTo>
                  <a:lnTo>
                    <a:pt x="2053551" y="539216"/>
                  </a:lnTo>
                  <a:lnTo>
                    <a:pt x="2030095" y="500418"/>
                  </a:lnTo>
                  <a:lnTo>
                    <a:pt x="2005164" y="462762"/>
                  </a:lnTo>
                  <a:lnTo>
                    <a:pt x="1978787" y="426313"/>
                  </a:lnTo>
                  <a:lnTo>
                    <a:pt x="1950986" y="391096"/>
                  </a:lnTo>
                  <a:lnTo>
                    <a:pt x="1921814" y="357149"/>
                  </a:lnTo>
                  <a:lnTo>
                    <a:pt x="1891309" y="324497"/>
                  </a:lnTo>
                  <a:lnTo>
                    <a:pt x="1859495" y="293192"/>
                  </a:lnTo>
                  <a:lnTo>
                    <a:pt x="1826399" y="263258"/>
                  </a:lnTo>
                  <a:lnTo>
                    <a:pt x="1792084" y="234746"/>
                  </a:lnTo>
                  <a:lnTo>
                    <a:pt x="1756562" y="207670"/>
                  </a:lnTo>
                  <a:lnTo>
                    <a:pt x="1719872" y="182092"/>
                  </a:lnTo>
                  <a:lnTo>
                    <a:pt x="1686674" y="160972"/>
                  </a:lnTo>
                  <a:lnTo>
                    <a:pt x="1686674" y="1132700"/>
                  </a:lnTo>
                  <a:lnTo>
                    <a:pt x="1684807" y="1181671"/>
                  </a:lnTo>
                  <a:lnTo>
                    <a:pt x="1679282" y="1229271"/>
                  </a:lnTo>
                  <a:lnTo>
                    <a:pt x="1670240" y="1275384"/>
                  </a:lnTo>
                  <a:lnTo>
                    <a:pt x="1657807" y="1319885"/>
                  </a:lnTo>
                  <a:lnTo>
                    <a:pt x="1642110" y="1362659"/>
                  </a:lnTo>
                  <a:lnTo>
                    <a:pt x="1623275" y="1403553"/>
                  </a:lnTo>
                  <a:lnTo>
                    <a:pt x="1601444" y="1442478"/>
                  </a:lnTo>
                  <a:lnTo>
                    <a:pt x="1576743" y="1479283"/>
                  </a:lnTo>
                  <a:lnTo>
                    <a:pt x="1549298" y="1513865"/>
                  </a:lnTo>
                  <a:lnTo>
                    <a:pt x="1519237" y="1546085"/>
                  </a:lnTo>
                  <a:lnTo>
                    <a:pt x="1486712" y="1575828"/>
                  </a:lnTo>
                  <a:lnTo>
                    <a:pt x="1451825" y="1602968"/>
                  </a:lnTo>
                  <a:lnTo>
                    <a:pt x="1414716" y="1627378"/>
                  </a:lnTo>
                  <a:lnTo>
                    <a:pt x="1375524" y="1648942"/>
                  </a:lnTo>
                  <a:lnTo>
                    <a:pt x="1334363" y="1667522"/>
                  </a:lnTo>
                  <a:lnTo>
                    <a:pt x="1291386" y="1683004"/>
                  </a:lnTo>
                  <a:lnTo>
                    <a:pt x="1246708" y="1695259"/>
                  </a:lnTo>
                  <a:lnTo>
                    <a:pt x="1200454" y="1704162"/>
                  </a:lnTo>
                  <a:lnTo>
                    <a:pt x="1152766" y="1709597"/>
                  </a:lnTo>
                  <a:lnTo>
                    <a:pt x="1103769" y="1711439"/>
                  </a:lnTo>
                  <a:lnTo>
                    <a:pt x="1054760" y="1709597"/>
                  </a:lnTo>
                  <a:lnTo>
                    <a:pt x="1007071" y="1704162"/>
                  </a:lnTo>
                  <a:lnTo>
                    <a:pt x="960831" y="1695259"/>
                  </a:lnTo>
                  <a:lnTo>
                    <a:pt x="916152" y="1683004"/>
                  </a:lnTo>
                  <a:lnTo>
                    <a:pt x="873163" y="1667522"/>
                  </a:lnTo>
                  <a:lnTo>
                    <a:pt x="832015" y="1648942"/>
                  </a:lnTo>
                  <a:lnTo>
                    <a:pt x="792822" y="1627378"/>
                  </a:lnTo>
                  <a:lnTo>
                    <a:pt x="755713" y="1602968"/>
                  </a:lnTo>
                  <a:lnTo>
                    <a:pt x="720839" y="1575828"/>
                  </a:lnTo>
                  <a:lnTo>
                    <a:pt x="688301" y="1546085"/>
                  </a:lnTo>
                  <a:lnTo>
                    <a:pt x="658253" y="1513865"/>
                  </a:lnTo>
                  <a:lnTo>
                    <a:pt x="630809" y="1479283"/>
                  </a:lnTo>
                  <a:lnTo>
                    <a:pt x="606107" y="1442478"/>
                  </a:lnTo>
                  <a:lnTo>
                    <a:pt x="584276" y="1403553"/>
                  </a:lnTo>
                  <a:lnTo>
                    <a:pt x="565454" y="1362659"/>
                  </a:lnTo>
                  <a:lnTo>
                    <a:pt x="549757" y="1319885"/>
                  </a:lnTo>
                  <a:lnTo>
                    <a:pt x="537311" y="1275384"/>
                  </a:lnTo>
                  <a:lnTo>
                    <a:pt x="528269" y="1229271"/>
                  </a:lnTo>
                  <a:lnTo>
                    <a:pt x="522744" y="1181671"/>
                  </a:lnTo>
                  <a:lnTo>
                    <a:pt x="520877" y="1132700"/>
                  </a:lnTo>
                  <a:lnTo>
                    <a:pt x="522744" y="1083183"/>
                  </a:lnTo>
                  <a:lnTo>
                    <a:pt x="528269" y="1035126"/>
                  </a:lnTo>
                  <a:lnTo>
                    <a:pt x="537311" y="988682"/>
                  </a:lnTo>
                  <a:lnTo>
                    <a:pt x="549757" y="943927"/>
                  </a:lnTo>
                  <a:lnTo>
                    <a:pt x="565454" y="901001"/>
                  </a:lnTo>
                  <a:lnTo>
                    <a:pt x="584276" y="860018"/>
                  </a:lnTo>
                  <a:lnTo>
                    <a:pt x="606107" y="821080"/>
                  </a:lnTo>
                  <a:lnTo>
                    <a:pt x="630809" y="784313"/>
                  </a:lnTo>
                  <a:lnTo>
                    <a:pt x="658253" y="749833"/>
                  </a:lnTo>
                  <a:lnTo>
                    <a:pt x="688301" y="717740"/>
                  </a:lnTo>
                  <a:lnTo>
                    <a:pt x="720839" y="688162"/>
                  </a:lnTo>
                  <a:lnTo>
                    <a:pt x="755713" y="661212"/>
                  </a:lnTo>
                  <a:lnTo>
                    <a:pt x="792822" y="637006"/>
                  </a:lnTo>
                  <a:lnTo>
                    <a:pt x="832015" y="615645"/>
                  </a:lnTo>
                  <a:lnTo>
                    <a:pt x="873163" y="597268"/>
                  </a:lnTo>
                  <a:lnTo>
                    <a:pt x="916152" y="581964"/>
                  </a:lnTo>
                  <a:lnTo>
                    <a:pt x="960831" y="569861"/>
                  </a:lnTo>
                  <a:lnTo>
                    <a:pt x="1007071" y="561086"/>
                  </a:lnTo>
                  <a:lnTo>
                    <a:pt x="1054760" y="555726"/>
                  </a:lnTo>
                  <a:lnTo>
                    <a:pt x="1103769" y="553923"/>
                  </a:lnTo>
                  <a:lnTo>
                    <a:pt x="1152766" y="555726"/>
                  </a:lnTo>
                  <a:lnTo>
                    <a:pt x="1200454" y="561086"/>
                  </a:lnTo>
                  <a:lnTo>
                    <a:pt x="1246708" y="569861"/>
                  </a:lnTo>
                  <a:lnTo>
                    <a:pt x="1291386" y="581964"/>
                  </a:lnTo>
                  <a:lnTo>
                    <a:pt x="1334363" y="597268"/>
                  </a:lnTo>
                  <a:lnTo>
                    <a:pt x="1375524" y="615645"/>
                  </a:lnTo>
                  <a:lnTo>
                    <a:pt x="1414716" y="637006"/>
                  </a:lnTo>
                  <a:lnTo>
                    <a:pt x="1451825" y="661212"/>
                  </a:lnTo>
                  <a:lnTo>
                    <a:pt x="1486712" y="688162"/>
                  </a:lnTo>
                  <a:lnTo>
                    <a:pt x="1519237" y="717740"/>
                  </a:lnTo>
                  <a:lnTo>
                    <a:pt x="1549298" y="749833"/>
                  </a:lnTo>
                  <a:lnTo>
                    <a:pt x="1576743" y="784313"/>
                  </a:lnTo>
                  <a:lnTo>
                    <a:pt x="1601444" y="821080"/>
                  </a:lnTo>
                  <a:lnTo>
                    <a:pt x="1623275" y="860018"/>
                  </a:lnTo>
                  <a:lnTo>
                    <a:pt x="1642110" y="901001"/>
                  </a:lnTo>
                  <a:lnTo>
                    <a:pt x="1657807" y="943927"/>
                  </a:lnTo>
                  <a:lnTo>
                    <a:pt x="1670240" y="988682"/>
                  </a:lnTo>
                  <a:lnTo>
                    <a:pt x="1679282" y="1035126"/>
                  </a:lnTo>
                  <a:lnTo>
                    <a:pt x="1684807" y="1083183"/>
                  </a:lnTo>
                  <a:lnTo>
                    <a:pt x="1686674" y="1132700"/>
                  </a:lnTo>
                  <a:lnTo>
                    <a:pt x="1686674" y="160972"/>
                  </a:lnTo>
                  <a:lnTo>
                    <a:pt x="1643151" y="135509"/>
                  </a:lnTo>
                  <a:lnTo>
                    <a:pt x="1603184" y="114592"/>
                  </a:lnTo>
                  <a:lnTo>
                    <a:pt x="1562188" y="95313"/>
                  </a:lnTo>
                  <a:lnTo>
                    <a:pt x="1520215" y="77685"/>
                  </a:lnTo>
                  <a:lnTo>
                    <a:pt x="1477289" y="61772"/>
                  </a:lnTo>
                  <a:lnTo>
                    <a:pt x="1433436" y="47586"/>
                  </a:lnTo>
                  <a:lnTo>
                    <a:pt x="1388706" y="35179"/>
                  </a:lnTo>
                  <a:lnTo>
                    <a:pt x="1343126" y="24574"/>
                  </a:lnTo>
                  <a:lnTo>
                    <a:pt x="1296733" y="15824"/>
                  </a:lnTo>
                  <a:lnTo>
                    <a:pt x="1249565" y="8953"/>
                  </a:lnTo>
                  <a:lnTo>
                    <a:pt x="1201661" y="4000"/>
                  </a:lnTo>
                  <a:lnTo>
                    <a:pt x="1153045" y="1003"/>
                  </a:lnTo>
                  <a:lnTo>
                    <a:pt x="1103769" y="0"/>
                  </a:lnTo>
                  <a:lnTo>
                    <a:pt x="1054481" y="1003"/>
                  </a:lnTo>
                  <a:lnTo>
                    <a:pt x="1005865" y="4000"/>
                  </a:lnTo>
                  <a:lnTo>
                    <a:pt x="957961" y="8953"/>
                  </a:lnTo>
                  <a:lnTo>
                    <a:pt x="910793" y="15824"/>
                  </a:lnTo>
                  <a:lnTo>
                    <a:pt x="864400" y="24574"/>
                  </a:lnTo>
                  <a:lnTo>
                    <a:pt x="818832" y="35179"/>
                  </a:lnTo>
                  <a:lnTo>
                    <a:pt x="774090" y="47586"/>
                  </a:lnTo>
                  <a:lnTo>
                    <a:pt x="730250" y="61772"/>
                  </a:lnTo>
                  <a:lnTo>
                    <a:pt x="687324" y="77685"/>
                  </a:lnTo>
                  <a:lnTo>
                    <a:pt x="645337" y="95313"/>
                  </a:lnTo>
                  <a:lnTo>
                    <a:pt x="604354" y="114592"/>
                  </a:lnTo>
                  <a:lnTo>
                    <a:pt x="564388" y="135509"/>
                  </a:lnTo>
                  <a:lnTo>
                    <a:pt x="525475" y="158026"/>
                  </a:lnTo>
                  <a:lnTo>
                    <a:pt x="487667" y="182092"/>
                  </a:lnTo>
                  <a:lnTo>
                    <a:pt x="450989" y="207670"/>
                  </a:lnTo>
                  <a:lnTo>
                    <a:pt x="415467" y="234746"/>
                  </a:lnTo>
                  <a:lnTo>
                    <a:pt x="381139" y="263258"/>
                  </a:lnTo>
                  <a:lnTo>
                    <a:pt x="348056" y="293192"/>
                  </a:lnTo>
                  <a:lnTo>
                    <a:pt x="316242" y="324497"/>
                  </a:lnTo>
                  <a:lnTo>
                    <a:pt x="285737" y="357149"/>
                  </a:lnTo>
                  <a:lnTo>
                    <a:pt x="256565" y="391096"/>
                  </a:lnTo>
                  <a:lnTo>
                    <a:pt x="228777" y="426313"/>
                  </a:lnTo>
                  <a:lnTo>
                    <a:pt x="202399" y="462762"/>
                  </a:lnTo>
                  <a:lnTo>
                    <a:pt x="177469" y="500418"/>
                  </a:lnTo>
                  <a:lnTo>
                    <a:pt x="154012" y="539216"/>
                  </a:lnTo>
                  <a:lnTo>
                    <a:pt x="132080" y="579145"/>
                  </a:lnTo>
                  <a:lnTo>
                    <a:pt x="111696" y="620153"/>
                  </a:lnTo>
                  <a:lnTo>
                    <a:pt x="92900" y="662228"/>
                  </a:lnTo>
                  <a:lnTo>
                    <a:pt x="75717" y="705307"/>
                  </a:lnTo>
                  <a:lnTo>
                    <a:pt x="60210" y="749363"/>
                  </a:lnTo>
                  <a:lnTo>
                    <a:pt x="46380" y="794359"/>
                  </a:lnTo>
                  <a:lnTo>
                    <a:pt x="34290" y="840270"/>
                  </a:lnTo>
                  <a:lnTo>
                    <a:pt x="23964" y="887044"/>
                  </a:lnTo>
                  <a:lnTo>
                    <a:pt x="15430" y="934656"/>
                  </a:lnTo>
                  <a:lnTo>
                    <a:pt x="8737" y="983056"/>
                  </a:lnTo>
                  <a:lnTo>
                    <a:pt x="3911" y="1032230"/>
                  </a:lnTo>
                  <a:lnTo>
                    <a:pt x="990" y="1082128"/>
                  </a:lnTo>
                  <a:lnTo>
                    <a:pt x="12" y="1132700"/>
                  </a:lnTo>
                  <a:lnTo>
                    <a:pt x="990" y="1183284"/>
                  </a:lnTo>
                  <a:lnTo>
                    <a:pt x="3911" y="1233170"/>
                  </a:lnTo>
                  <a:lnTo>
                    <a:pt x="8737" y="1282344"/>
                  </a:lnTo>
                  <a:lnTo>
                    <a:pt x="15430" y="1330744"/>
                  </a:lnTo>
                  <a:lnTo>
                    <a:pt x="23964" y="1378356"/>
                  </a:lnTo>
                  <a:lnTo>
                    <a:pt x="34290" y="1425130"/>
                  </a:lnTo>
                  <a:lnTo>
                    <a:pt x="46380" y="1471028"/>
                  </a:lnTo>
                  <a:lnTo>
                    <a:pt x="60210" y="1516024"/>
                  </a:lnTo>
                  <a:lnTo>
                    <a:pt x="75717" y="1560080"/>
                  </a:lnTo>
                  <a:lnTo>
                    <a:pt x="92900" y="1603159"/>
                  </a:lnTo>
                  <a:lnTo>
                    <a:pt x="111696" y="1645234"/>
                  </a:lnTo>
                  <a:lnTo>
                    <a:pt x="132080" y="1686242"/>
                  </a:lnTo>
                  <a:lnTo>
                    <a:pt x="154012" y="1726171"/>
                  </a:lnTo>
                  <a:lnTo>
                    <a:pt x="177469" y="1764969"/>
                  </a:lnTo>
                  <a:lnTo>
                    <a:pt x="202399" y="1802612"/>
                  </a:lnTo>
                  <a:lnTo>
                    <a:pt x="228777" y="1839061"/>
                  </a:lnTo>
                  <a:lnTo>
                    <a:pt x="256565" y="1874291"/>
                  </a:lnTo>
                  <a:lnTo>
                    <a:pt x="285737" y="1908238"/>
                  </a:lnTo>
                  <a:lnTo>
                    <a:pt x="316242" y="1940890"/>
                  </a:lnTo>
                  <a:lnTo>
                    <a:pt x="348056" y="1972195"/>
                  </a:lnTo>
                  <a:lnTo>
                    <a:pt x="381139" y="2002129"/>
                  </a:lnTo>
                  <a:lnTo>
                    <a:pt x="415467" y="2030641"/>
                  </a:lnTo>
                  <a:lnTo>
                    <a:pt x="450989" y="2057717"/>
                  </a:lnTo>
                  <a:lnTo>
                    <a:pt x="487667" y="2083308"/>
                  </a:lnTo>
                  <a:lnTo>
                    <a:pt x="525475" y="2107374"/>
                  </a:lnTo>
                  <a:lnTo>
                    <a:pt x="564388" y="2129879"/>
                  </a:lnTo>
                  <a:lnTo>
                    <a:pt x="604354" y="2150795"/>
                  </a:lnTo>
                  <a:lnTo>
                    <a:pt x="645337" y="2170087"/>
                  </a:lnTo>
                  <a:lnTo>
                    <a:pt x="687324" y="2187702"/>
                  </a:lnTo>
                  <a:lnTo>
                    <a:pt x="730250" y="2203627"/>
                  </a:lnTo>
                  <a:lnTo>
                    <a:pt x="774090" y="2217813"/>
                  </a:lnTo>
                  <a:lnTo>
                    <a:pt x="818832" y="2230221"/>
                  </a:lnTo>
                  <a:lnTo>
                    <a:pt x="864400" y="2240826"/>
                  </a:lnTo>
                  <a:lnTo>
                    <a:pt x="910793" y="2249576"/>
                  </a:lnTo>
                  <a:lnTo>
                    <a:pt x="957961" y="2256447"/>
                  </a:lnTo>
                  <a:lnTo>
                    <a:pt x="1005865" y="2261400"/>
                  </a:lnTo>
                  <a:lnTo>
                    <a:pt x="1054481" y="2264397"/>
                  </a:lnTo>
                  <a:lnTo>
                    <a:pt x="1103769" y="2265400"/>
                  </a:lnTo>
                  <a:lnTo>
                    <a:pt x="1153045" y="2264397"/>
                  </a:lnTo>
                  <a:lnTo>
                    <a:pt x="1201661" y="2261400"/>
                  </a:lnTo>
                  <a:lnTo>
                    <a:pt x="1249565" y="2256447"/>
                  </a:lnTo>
                  <a:lnTo>
                    <a:pt x="1296733" y="2249576"/>
                  </a:lnTo>
                  <a:lnTo>
                    <a:pt x="1343126" y="2240826"/>
                  </a:lnTo>
                  <a:lnTo>
                    <a:pt x="1388706" y="2230221"/>
                  </a:lnTo>
                  <a:lnTo>
                    <a:pt x="1433436" y="2217813"/>
                  </a:lnTo>
                  <a:lnTo>
                    <a:pt x="1477289" y="2203627"/>
                  </a:lnTo>
                  <a:lnTo>
                    <a:pt x="1520215" y="2187702"/>
                  </a:lnTo>
                  <a:lnTo>
                    <a:pt x="1562188" y="2170087"/>
                  </a:lnTo>
                  <a:lnTo>
                    <a:pt x="1603184" y="2150795"/>
                  </a:lnTo>
                  <a:lnTo>
                    <a:pt x="1643151" y="2129879"/>
                  </a:lnTo>
                  <a:lnTo>
                    <a:pt x="1682064" y="2107374"/>
                  </a:lnTo>
                  <a:lnTo>
                    <a:pt x="1719872" y="2083308"/>
                  </a:lnTo>
                  <a:lnTo>
                    <a:pt x="1756562" y="2057717"/>
                  </a:lnTo>
                  <a:lnTo>
                    <a:pt x="1792084" y="2030641"/>
                  </a:lnTo>
                  <a:lnTo>
                    <a:pt x="1826399" y="2002129"/>
                  </a:lnTo>
                  <a:lnTo>
                    <a:pt x="1859495" y="1972195"/>
                  </a:lnTo>
                  <a:lnTo>
                    <a:pt x="1891309" y="1940890"/>
                  </a:lnTo>
                  <a:lnTo>
                    <a:pt x="1921814" y="1908238"/>
                  </a:lnTo>
                  <a:lnTo>
                    <a:pt x="1950986" y="1874291"/>
                  </a:lnTo>
                  <a:lnTo>
                    <a:pt x="1978787" y="1839061"/>
                  </a:lnTo>
                  <a:lnTo>
                    <a:pt x="2005164" y="1802612"/>
                  </a:lnTo>
                  <a:lnTo>
                    <a:pt x="2030095" y="1764969"/>
                  </a:lnTo>
                  <a:lnTo>
                    <a:pt x="2053551" y="1726171"/>
                  </a:lnTo>
                  <a:lnTo>
                    <a:pt x="2061641" y="1711439"/>
                  </a:lnTo>
                  <a:lnTo>
                    <a:pt x="2075497" y="1686242"/>
                  </a:lnTo>
                  <a:lnTo>
                    <a:pt x="2095881" y="1645234"/>
                  </a:lnTo>
                  <a:lnTo>
                    <a:pt x="2114753" y="1602968"/>
                  </a:lnTo>
                  <a:lnTo>
                    <a:pt x="2131847" y="1560080"/>
                  </a:lnTo>
                  <a:lnTo>
                    <a:pt x="2147366" y="1516024"/>
                  </a:lnTo>
                  <a:lnTo>
                    <a:pt x="2161184" y="1471028"/>
                  </a:lnTo>
                  <a:lnTo>
                    <a:pt x="2173287" y="1425130"/>
                  </a:lnTo>
                  <a:lnTo>
                    <a:pt x="2183612" y="1378356"/>
                  </a:lnTo>
                  <a:lnTo>
                    <a:pt x="2192147" y="1330744"/>
                  </a:lnTo>
                  <a:lnTo>
                    <a:pt x="2198840" y="1282344"/>
                  </a:lnTo>
                  <a:lnTo>
                    <a:pt x="2203666" y="1233170"/>
                  </a:lnTo>
                  <a:lnTo>
                    <a:pt x="2206587" y="1183284"/>
                  </a:lnTo>
                  <a:lnTo>
                    <a:pt x="2207577" y="113270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20104099" cy="113085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984887" y="5881328"/>
              <a:ext cx="132896" cy="1329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971256" y="5102307"/>
              <a:ext cx="4161790" cy="1104265"/>
            </a:xfrm>
            <a:custGeom>
              <a:avLst/>
              <a:gdLst/>
              <a:ahLst/>
              <a:cxnLst/>
              <a:rect l="l" t="t" r="r" b="b"/>
              <a:pathLst>
                <a:path w="4161790" h="1104264">
                  <a:moveTo>
                    <a:pt x="1310500" y="875728"/>
                  </a:moveTo>
                  <a:lnTo>
                    <a:pt x="1308239" y="830478"/>
                  </a:lnTo>
                  <a:lnTo>
                    <a:pt x="1297203" y="785469"/>
                  </a:lnTo>
                  <a:lnTo>
                    <a:pt x="1246136" y="638340"/>
                  </a:lnTo>
                  <a:lnTo>
                    <a:pt x="1246136" y="850023"/>
                  </a:lnTo>
                  <a:lnTo>
                    <a:pt x="1245273" y="889101"/>
                  </a:lnTo>
                  <a:lnTo>
                    <a:pt x="1234541" y="929081"/>
                  </a:lnTo>
                  <a:lnTo>
                    <a:pt x="1214170" y="966241"/>
                  </a:lnTo>
                  <a:lnTo>
                    <a:pt x="1185748" y="997673"/>
                  </a:lnTo>
                  <a:lnTo>
                    <a:pt x="1151496" y="1020914"/>
                  </a:lnTo>
                  <a:lnTo>
                    <a:pt x="1112697" y="1035342"/>
                  </a:lnTo>
                  <a:lnTo>
                    <a:pt x="1070610" y="1040295"/>
                  </a:lnTo>
                  <a:lnTo>
                    <a:pt x="1032141" y="1040295"/>
                  </a:lnTo>
                  <a:lnTo>
                    <a:pt x="981100" y="1032764"/>
                  </a:lnTo>
                  <a:lnTo>
                    <a:pt x="935329" y="1011351"/>
                  </a:lnTo>
                  <a:lnTo>
                    <a:pt x="897521" y="977823"/>
                  </a:lnTo>
                  <a:lnTo>
                    <a:pt x="870369" y="933970"/>
                  </a:lnTo>
                  <a:lnTo>
                    <a:pt x="619252" y="352501"/>
                  </a:lnTo>
                  <a:lnTo>
                    <a:pt x="598398" y="314172"/>
                  </a:lnTo>
                  <a:lnTo>
                    <a:pt x="579882" y="291223"/>
                  </a:lnTo>
                  <a:lnTo>
                    <a:pt x="571500" y="280835"/>
                  </a:lnTo>
                  <a:lnTo>
                    <a:pt x="560628" y="271424"/>
                  </a:lnTo>
                  <a:lnTo>
                    <a:pt x="539419" y="253060"/>
                  </a:lnTo>
                  <a:lnTo>
                    <a:pt x="503008" y="231406"/>
                  </a:lnTo>
                  <a:lnTo>
                    <a:pt x="514553" y="211607"/>
                  </a:lnTo>
                  <a:lnTo>
                    <a:pt x="556945" y="153847"/>
                  </a:lnTo>
                  <a:lnTo>
                    <a:pt x="592035" y="122872"/>
                  </a:lnTo>
                  <a:lnTo>
                    <a:pt x="631532" y="97828"/>
                  </a:lnTo>
                  <a:lnTo>
                    <a:pt x="674674" y="79248"/>
                  </a:lnTo>
                  <a:lnTo>
                    <a:pt x="720699" y="67678"/>
                  </a:lnTo>
                  <a:lnTo>
                    <a:pt x="768858" y="63652"/>
                  </a:lnTo>
                  <a:lnTo>
                    <a:pt x="769277" y="63652"/>
                  </a:lnTo>
                  <a:lnTo>
                    <a:pt x="815632" y="67310"/>
                  </a:lnTo>
                  <a:lnTo>
                    <a:pt x="860056" y="77965"/>
                  </a:lnTo>
                  <a:lnTo>
                    <a:pt x="901852" y="95135"/>
                  </a:lnTo>
                  <a:lnTo>
                    <a:pt x="940371" y="118338"/>
                  </a:lnTo>
                  <a:lnTo>
                    <a:pt x="974928" y="147116"/>
                  </a:lnTo>
                  <a:lnTo>
                    <a:pt x="1004862" y="180975"/>
                  </a:lnTo>
                  <a:lnTo>
                    <a:pt x="1029487" y="219443"/>
                  </a:lnTo>
                  <a:lnTo>
                    <a:pt x="1048143" y="262051"/>
                  </a:lnTo>
                  <a:lnTo>
                    <a:pt x="1237068" y="806335"/>
                  </a:lnTo>
                  <a:lnTo>
                    <a:pt x="1246085" y="847305"/>
                  </a:lnTo>
                  <a:lnTo>
                    <a:pt x="1246136" y="850023"/>
                  </a:lnTo>
                  <a:lnTo>
                    <a:pt x="1246136" y="638340"/>
                  </a:lnTo>
                  <a:lnTo>
                    <a:pt x="1108290" y="241185"/>
                  </a:lnTo>
                  <a:lnTo>
                    <a:pt x="1088504" y="194894"/>
                  </a:lnTo>
                  <a:lnTo>
                    <a:pt x="1062901" y="152539"/>
                  </a:lnTo>
                  <a:lnTo>
                    <a:pt x="1032078" y="114503"/>
                  </a:lnTo>
                  <a:lnTo>
                    <a:pt x="996581" y="81216"/>
                  </a:lnTo>
                  <a:lnTo>
                    <a:pt x="957008" y="53060"/>
                  </a:lnTo>
                  <a:lnTo>
                    <a:pt x="913917" y="30454"/>
                  </a:lnTo>
                  <a:lnTo>
                    <a:pt x="867892" y="13804"/>
                  </a:lnTo>
                  <a:lnTo>
                    <a:pt x="819480" y="3517"/>
                  </a:lnTo>
                  <a:lnTo>
                    <a:pt x="769289" y="0"/>
                  </a:lnTo>
                  <a:lnTo>
                    <a:pt x="768769" y="0"/>
                  </a:lnTo>
                  <a:lnTo>
                    <a:pt x="722122" y="3098"/>
                  </a:lnTo>
                  <a:lnTo>
                    <a:pt x="676973" y="12077"/>
                  </a:lnTo>
                  <a:lnTo>
                    <a:pt x="633806" y="26593"/>
                  </a:lnTo>
                  <a:lnTo>
                    <a:pt x="593064" y="46329"/>
                  </a:lnTo>
                  <a:lnTo>
                    <a:pt x="555218" y="70929"/>
                  </a:lnTo>
                  <a:lnTo>
                    <a:pt x="520738" y="100088"/>
                  </a:lnTo>
                  <a:lnTo>
                    <a:pt x="490067" y="133477"/>
                  </a:lnTo>
                  <a:lnTo>
                    <a:pt x="463677" y="170764"/>
                  </a:lnTo>
                  <a:lnTo>
                    <a:pt x="442023" y="211607"/>
                  </a:lnTo>
                  <a:lnTo>
                    <a:pt x="431444" y="209931"/>
                  </a:lnTo>
                  <a:lnTo>
                    <a:pt x="420751" y="208724"/>
                  </a:lnTo>
                  <a:lnTo>
                    <a:pt x="419354" y="208635"/>
                  </a:lnTo>
                  <a:lnTo>
                    <a:pt x="419354" y="272580"/>
                  </a:lnTo>
                  <a:lnTo>
                    <a:pt x="297332" y="623811"/>
                  </a:lnTo>
                  <a:lnTo>
                    <a:pt x="239903" y="623811"/>
                  </a:lnTo>
                  <a:lnTo>
                    <a:pt x="197802" y="618858"/>
                  </a:lnTo>
                  <a:lnTo>
                    <a:pt x="159004" y="604431"/>
                  </a:lnTo>
                  <a:lnTo>
                    <a:pt x="124752" y="581164"/>
                  </a:lnTo>
                  <a:lnTo>
                    <a:pt x="96329" y="549732"/>
                  </a:lnTo>
                  <a:lnTo>
                    <a:pt x="75958" y="512559"/>
                  </a:lnTo>
                  <a:lnTo>
                    <a:pt x="65227" y="472567"/>
                  </a:lnTo>
                  <a:lnTo>
                    <a:pt x="64325" y="431177"/>
                  </a:lnTo>
                  <a:lnTo>
                    <a:pt x="73456" y="389788"/>
                  </a:lnTo>
                  <a:lnTo>
                    <a:pt x="93014" y="350278"/>
                  </a:lnTo>
                  <a:lnTo>
                    <a:pt x="121094" y="317538"/>
                  </a:lnTo>
                  <a:lnTo>
                    <a:pt x="156019" y="292696"/>
                  </a:lnTo>
                  <a:lnTo>
                    <a:pt x="196176" y="276936"/>
                  </a:lnTo>
                  <a:lnTo>
                    <a:pt x="239903" y="271424"/>
                  </a:lnTo>
                  <a:lnTo>
                    <a:pt x="405879" y="271424"/>
                  </a:lnTo>
                  <a:lnTo>
                    <a:pt x="412673" y="271818"/>
                  </a:lnTo>
                  <a:lnTo>
                    <a:pt x="419354" y="272580"/>
                  </a:lnTo>
                  <a:lnTo>
                    <a:pt x="419354" y="208635"/>
                  </a:lnTo>
                  <a:lnTo>
                    <a:pt x="409943" y="207987"/>
                  </a:lnTo>
                  <a:lnTo>
                    <a:pt x="399046" y="207746"/>
                  </a:lnTo>
                  <a:lnTo>
                    <a:pt x="239903" y="207746"/>
                  </a:lnTo>
                  <a:lnTo>
                    <a:pt x="190017" y="212991"/>
                  </a:lnTo>
                  <a:lnTo>
                    <a:pt x="143243" y="228104"/>
                  </a:lnTo>
                  <a:lnTo>
                    <a:pt x="100901" y="252171"/>
                  </a:lnTo>
                  <a:lnTo>
                    <a:pt x="64274" y="284276"/>
                  </a:lnTo>
                  <a:lnTo>
                    <a:pt x="34645" y="323494"/>
                  </a:lnTo>
                  <a:lnTo>
                    <a:pt x="13322" y="368896"/>
                  </a:lnTo>
                  <a:lnTo>
                    <a:pt x="2273" y="413905"/>
                  </a:lnTo>
                  <a:lnTo>
                    <a:pt x="0" y="459168"/>
                  </a:lnTo>
                  <a:lnTo>
                    <a:pt x="6362" y="503694"/>
                  </a:lnTo>
                  <a:lnTo>
                    <a:pt x="21221" y="546506"/>
                  </a:lnTo>
                  <a:lnTo>
                    <a:pt x="44437" y="586625"/>
                  </a:lnTo>
                  <a:lnTo>
                    <a:pt x="74714" y="621728"/>
                  </a:lnTo>
                  <a:lnTo>
                    <a:pt x="110274" y="649808"/>
                  </a:lnTo>
                  <a:lnTo>
                    <a:pt x="150241" y="670433"/>
                  </a:lnTo>
                  <a:lnTo>
                    <a:pt x="193751" y="683133"/>
                  </a:lnTo>
                  <a:lnTo>
                    <a:pt x="239903" y="687476"/>
                  </a:lnTo>
                  <a:lnTo>
                    <a:pt x="275221" y="687476"/>
                  </a:lnTo>
                  <a:lnTo>
                    <a:pt x="241287" y="785152"/>
                  </a:lnTo>
                  <a:lnTo>
                    <a:pt x="230251" y="830033"/>
                  </a:lnTo>
                  <a:lnTo>
                    <a:pt x="227952" y="875169"/>
                  </a:lnTo>
                  <a:lnTo>
                    <a:pt x="234251" y="919581"/>
                  </a:lnTo>
                  <a:lnTo>
                    <a:pt x="248983" y="962304"/>
                  </a:lnTo>
                  <a:lnTo>
                    <a:pt x="272034" y="1002360"/>
                  </a:lnTo>
                  <a:lnTo>
                    <a:pt x="302120" y="1037437"/>
                  </a:lnTo>
                  <a:lnTo>
                    <a:pt x="337502" y="1065568"/>
                  </a:lnTo>
                  <a:lnTo>
                    <a:pt x="377291" y="1086294"/>
                  </a:lnTo>
                  <a:lnTo>
                    <a:pt x="420636" y="1099159"/>
                  </a:lnTo>
                  <a:lnTo>
                    <a:pt x="466648" y="1103718"/>
                  </a:lnTo>
                  <a:lnTo>
                    <a:pt x="469861" y="1103744"/>
                  </a:lnTo>
                  <a:lnTo>
                    <a:pt x="520522" y="1098575"/>
                  </a:lnTo>
                  <a:lnTo>
                    <a:pt x="567905" y="1083335"/>
                  </a:lnTo>
                  <a:lnTo>
                    <a:pt x="610730" y="1058938"/>
                  </a:lnTo>
                  <a:lnTo>
                    <a:pt x="632079" y="1040066"/>
                  </a:lnTo>
                  <a:lnTo>
                    <a:pt x="647661" y="1026287"/>
                  </a:lnTo>
                  <a:lnTo>
                    <a:pt x="677392" y="986307"/>
                  </a:lnTo>
                  <a:lnTo>
                    <a:pt x="698614" y="939914"/>
                  </a:lnTo>
                  <a:lnTo>
                    <a:pt x="709129" y="895057"/>
                  </a:lnTo>
                  <a:lnTo>
                    <a:pt x="710971" y="850023"/>
                  </a:lnTo>
                  <a:lnTo>
                    <a:pt x="704278" y="805789"/>
                  </a:lnTo>
                  <a:lnTo>
                    <a:pt x="689216" y="763320"/>
                  </a:lnTo>
                  <a:lnTo>
                    <a:pt x="665911" y="723582"/>
                  </a:lnTo>
                  <a:lnTo>
                    <a:pt x="646887" y="701776"/>
                  </a:lnTo>
                  <a:lnTo>
                    <a:pt x="646887" y="878535"/>
                  </a:lnTo>
                  <a:lnTo>
                    <a:pt x="638187" y="919886"/>
                  </a:lnTo>
                  <a:lnTo>
                    <a:pt x="618832" y="960043"/>
                  </a:lnTo>
                  <a:lnTo>
                    <a:pt x="590804" y="993292"/>
                  </a:lnTo>
                  <a:lnTo>
                    <a:pt x="555752" y="1018501"/>
                  </a:lnTo>
                  <a:lnTo>
                    <a:pt x="515302" y="1034478"/>
                  </a:lnTo>
                  <a:lnTo>
                    <a:pt x="471170" y="1040066"/>
                  </a:lnTo>
                  <a:lnTo>
                    <a:pt x="424980" y="1034910"/>
                  </a:lnTo>
                  <a:lnTo>
                    <a:pt x="386346" y="1020343"/>
                  </a:lnTo>
                  <a:lnTo>
                    <a:pt x="352272" y="997026"/>
                  </a:lnTo>
                  <a:lnTo>
                    <a:pt x="324015" y="965593"/>
                  </a:lnTo>
                  <a:lnTo>
                    <a:pt x="303796" y="928484"/>
                  </a:lnTo>
                  <a:lnTo>
                    <a:pt x="293166" y="888580"/>
                  </a:lnTo>
                  <a:lnTo>
                    <a:pt x="292303" y="847305"/>
                  </a:lnTo>
                  <a:lnTo>
                    <a:pt x="301421" y="806043"/>
                  </a:lnTo>
                  <a:lnTo>
                    <a:pt x="342620" y="687476"/>
                  </a:lnTo>
                  <a:lnTo>
                    <a:pt x="471208" y="687476"/>
                  </a:lnTo>
                  <a:lnTo>
                    <a:pt x="513041" y="692365"/>
                  </a:lnTo>
                  <a:lnTo>
                    <a:pt x="551662" y="706653"/>
                  </a:lnTo>
                  <a:lnTo>
                    <a:pt x="585812" y="729653"/>
                  </a:lnTo>
                  <a:lnTo>
                    <a:pt x="614222" y="760755"/>
                  </a:lnTo>
                  <a:lnTo>
                    <a:pt x="634682" y="797598"/>
                  </a:lnTo>
                  <a:lnTo>
                    <a:pt x="645642" y="837311"/>
                  </a:lnTo>
                  <a:lnTo>
                    <a:pt x="646887" y="878535"/>
                  </a:lnTo>
                  <a:lnTo>
                    <a:pt x="646887" y="701776"/>
                  </a:lnTo>
                  <a:lnTo>
                    <a:pt x="600163" y="661073"/>
                  </a:lnTo>
                  <a:lnTo>
                    <a:pt x="560349" y="640664"/>
                  </a:lnTo>
                  <a:lnTo>
                    <a:pt x="517067" y="628091"/>
                  </a:lnTo>
                  <a:lnTo>
                    <a:pt x="471208" y="623811"/>
                  </a:lnTo>
                  <a:lnTo>
                    <a:pt x="364731" y="623811"/>
                  </a:lnTo>
                  <a:lnTo>
                    <a:pt x="480275" y="291223"/>
                  </a:lnTo>
                  <a:lnTo>
                    <a:pt x="527608" y="327088"/>
                  </a:lnTo>
                  <a:lnTo>
                    <a:pt x="560806" y="377736"/>
                  </a:lnTo>
                  <a:lnTo>
                    <a:pt x="811936" y="959205"/>
                  </a:lnTo>
                  <a:lnTo>
                    <a:pt x="834783" y="1000467"/>
                  </a:lnTo>
                  <a:lnTo>
                    <a:pt x="864616" y="1035824"/>
                  </a:lnTo>
                  <a:lnTo>
                    <a:pt x="900353" y="1064564"/>
                  </a:lnTo>
                  <a:lnTo>
                    <a:pt x="940917" y="1085977"/>
                  </a:lnTo>
                  <a:lnTo>
                    <a:pt x="985202" y="1099350"/>
                  </a:lnTo>
                  <a:lnTo>
                    <a:pt x="1032141" y="1103960"/>
                  </a:lnTo>
                  <a:lnTo>
                    <a:pt x="1070610" y="1103960"/>
                  </a:lnTo>
                  <a:lnTo>
                    <a:pt x="1116749" y="1099629"/>
                  </a:lnTo>
                  <a:lnTo>
                    <a:pt x="1160246" y="1086929"/>
                  </a:lnTo>
                  <a:lnTo>
                    <a:pt x="1200213" y="1066317"/>
                  </a:lnTo>
                  <a:lnTo>
                    <a:pt x="1233170" y="1040295"/>
                  </a:lnTo>
                  <a:lnTo>
                    <a:pt x="1266063" y="1003160"/>
                  </a:lnTo>
                  <a:lnTo>
                    <a:pt x="1289265" y="963053"/>
                  </a:lnTo>
                  <a:lnTo>
                    <a:pt x="1304137" y="920242"/>
                  </a:lnTo>
                  <a:lnTo>
                    <a:pt x="1310500" y="875728"/>
                  </a:lnTo>
                  <a:close/>
                </a:path>
                <a:path w="4161790" h="1104264">
                  <a:moveTo>
                    <a:pt x="2069096" y="261162"/>
                  </a:moveTo>
                  <a:lnTo>
                    <a:pt x="1921802" y="261162"/>
                  </a:lnTo>
                  <a:lnTo>
                    <a:pt x="1921802" y="337070"/>
                  </a:lnTo>
                  <a:lnTo>
                    <a:pt x="1921802" y="550087"/>
                  </a:lnTo>
                  <a:lnTo>
                    <a:pt x="1913991" y="601522"/>
                  </a:lnTo>
                  <a:lnTo>
                    <a:pt x="1891995" y="645490"/>
                  </a:lnTo>
                  <a:lnTo>
                    <a:pt x="1857921" y="679729"/>
                  </a:lnTo>
                  <a:lnTo>
                    <a:pt x="1813890" y="701954"/>
                  </a:lnTo>
                  <a:lnTo>
                    <a:pt x="1762036" y="709866"/>
                  </a:lnTo>
                  <a:lnTo>
                    <a:pt x="1710728" y="701954"/>
                  </a:lnTo>
                  <a:lnTo>
                    <a:pt x="1667040" y="679729"/>
                  </a:lnTo>
                  <a:lnTo>
                    <a:pt x="1633143" y="645490"/>
                  </a:lnTo>
                  <a:lnTo>
                    <a:pt x="1611198" y="601522"/>
                  </a:lnTo>
                  <a:lnTo>
                    <a:pt x="1603413" y="550087"/>
                  </a:lnTo>
                  <a:lnTo>
                    <a:pt x="1611198" y="498665"/>
                  </a:lnTo>
                  <a:lnTo>
                    <a:pt x="1633143" y="454698"/>
                  </a:lnTo>
                  <a:lnTo>
                    <a:pt x="1667040" y="420458"/>
                  </a:lnTo>
                  <a:lnTo>
                    <a:pt x="1710728" y="398246"/>
                  </a:lnTo>
                  <a:lnTo>
                    <a:pt x="1762036" y="390321"/>
                  </a:lnTo>
                  <a:lnTo>
                    <a:pt x="1813890" y="398246"/>
                  </a:lnTo>
                  <a:lnTo>
                    <a:pt x="1857921" y="420458"/>
                  </a:lnTo>
                  <a:lnTo>
                    <a:pt x="1891995" y="454698"/>
                  </a:lnTo>
                  <a:lnTo>
                    <a:pt x="1913991" y="498665"/>
                  </a:lnTo>
                  <a:lnTo>
                    <a:pt x="1921802" y="550087"/>
                  </a:lnTo>
                  <a:lnTo>
                    <a:pt x="1921802" y="337070"/>
                  </a:lnTo>
                  <a:lnTo>
                    <a:pt x="1884286" y="299669"/>
                  </a:lnTo>
                  <a:lnTo>
                    <a:pt x="1840077" y="271500"/>
                  </a:lnTo>
                  <a:lnTo>
                    <a:pt x="1789709" y="253746"/>
                  </a:lnTo>
                  <a:lnTo>
                    <a:pt x="1733702" y="247561"/>
                  </a:lnTo>
                  <a:lnTo>
                    <a:pt x="1686712" y="251383"/>
                  </a:lnTo>
                  <a:lnTo>
                    <a:pt x="1642579" y="262496"/>
                  </a:lnTo>
                  <a:lnTo>
                    <a:pt x="1601812" y="280365"/>
                  </a:lnTo>
                  <a:lnTo>
                    <a:pt x="1564894" y="304457"/>
                  </a:lnTo>
                  <a:lnTo>
                    <a:pt x="1532305" y="334251"/>
                  </a:lnTo>
                  <a:lnTo>
                    <a:pt x="1504543" y="369201"/>
                  </a:lnTo>
                  <a:lnTo>
                    <a:pt x="1482102" y="408800"/>
                  </a:lnTo>
                  <a:lnTo>
                    <a:pt x="1465465" y="452501"/>
                  </a:lnTo>
                  <a:lnTo>
                    <a:pt x="1455127" y="499770"/>
                  </a:lnTo>
                  <a:lnTo>
                    <a:pt x="1451571" y="550087"/>
                  </a:lnTo>
                  <a:lnTo>
                    <a:pt x="1455127" y="600417"/>
                  </a:lnTo>
                  <a:lnTo>
                    <a:pt x="1465465" y="647700"/>
                  </a:lnTo>
                  <a:lnTo>
                    <a:pt x="1482102" y="691400"/>
                  </a:lnTo>
                  <a:lnTo>
                    <a:pt x="1504543" y="730999"/>
                  </a:lnTo>
                  <a:lnTo>
                    <a:pt x="1532305" y="765949"/>
                  </a:lnTo>
                  <a:lnTo>
                    <a:pt x="1564894" y="795743"/>
                  </a:lnTo>
                  <a:lnTo>
                    <a:pt x="1601812" y="819835"/>
                  </a:lnTo>
                  <a:lnTo>
                    <a:pt x="1642579" y="837704"/>
                  </a:lnTo>
                  <a:lnTo>
                    <a:pt x="1686712" y="848817"/>
                  </a:lnTo>
                  <a:lnTo>
                    <a:pt x="1733702" y="852639"/>
                  </a:lnTo>
                  <a:lnTo>
                    <a:pt x="1789709" y="846455"/>
                  </a:lnTo>
                  <a:lnTo>
                    <a:pt x="1840077" y="828700"/>
                  </a:lnTo>
                  <a:lnTo>
                    <a:pt x="1884286" y="800531"/>
                  </a:lnTo>
                  <a:lnTo>
                    <a:pt x="1921802" y="763117"/>
                  </a:lnTo>
                  <a:lnTo>
                    <a:pt x="1921802" y="839038"/>
                  </a:lnTo>
                  <a:lnTo>
                    <a:pt x="2069096" y="839038"/>
                  </a:lnTo>
                  <a:lnTo>
                    <a:pt x="2069096" y="763117"/>
                  </a:lnTo>
                  <a:lnTo>
                    <a:pt x="2069096" y="709866"/>
                  </a:lnTo>
                  <a:lnTo>
                    <a:pt x="2069096" y="390321"/>
                  </a:lnTo>
                  <a:lnTo>
                    <a:pt x="2069096" y="337070"/>
                  </a:lnTo>
                  <a:lnTo>
                    <a:pt x="2069096" y="261162"/>
                  </a:lnTo>
                  <a:close/>
                </a:path>
                <a:path w="4161790" h="1104264">
                  <a:moveTo>
                    <a:pt x="2748940" y="471919"/>
                  </a:moveTo>
                  <a:lnTo>
                    <a:pt x="2744825" y="423227"/>
                  </a:lnTo>
                  <a:lnTo>
                    <a:pt x="2732824" y="379488"/>
                  </a:lnTo>
                  <a:lnTo>
                    <a:pt x="2713444" y="341172"/>
                  </a:lnTo>
                  <a:lnTo>
                    <a:pt x="2687180" y="308749"/>
                  </a:lnTo>
                  <a:lnTo>
                    <a:pt x="2654541" y="282702"/>
                  </a:lnTo>
                  <a:lnTo>
                    <a:pt x="2616035" y="263499"/>
                  </a:lnTo>
                  <a:lnTo>
                    <a:pt x="2572169" y="251625"/>
                  </a:lnTo>
                  <a:lnTo>
                    <a:pt x="2523439" y="247561"/>
                  </a:lnTo>
                  <a:lnTo>
                    <a:pt x="2468956" y="253034"/>
                  </a:lnTo>
                  <a:lnTo>
                    <a:pt x="2419769" y="269240"/>
                  </a:lnTo>
                  <a:lnTo>
                    <a:pt x="2376538" y="295846"/>
                  </a:lnTo>
                  <a:lnTo>
                    <a:pt x="2339886" y="332536"/>
                  </a:lnTo>
                  <a:lnTo>
                    <a:pt x="2339886" y="261162"/>
                  </a:lnTo>
                  <a:lnTo>
                    <a:pt x="2192578" y="261162"/>
                  </a:lnTo>
                  <a:lnTo>
                    <a:pt x="2192578" y="839025"/>
                  </a:lnTo>
                  <a:lnTo>
                    <a:pt x="2339886" y="839025"/>
                  </a:lnTo>
                  <a:lnTo>
                    <a:pt x="2339886" y="521766"/>
                  </a:lnTo>
                  <a:lnTo>
                    <a:pt x="2346198" y="477647"/>
                  </a:lnTo>
                  <a:lnTo>
                    <a:pt x="2364257" y="441236"/>
                  </a:lnTo>
                  <a:lnTo>
                    <a:pt x="2392756" y="413753"/>
                  </a:lnTo>
                  <a:lnTo>
                    <a:pt x="2430386" y="396379"/>
                  </a:lnTo>
                  <a:lnTo>
                    <a:pt x="2475865" y="390321"/>
                  </a:lnTo>
                  <a:lnTo>
                    <a:pt x="2527541" y="399516"/>
                  </a:lnTo>
                  <a:lnTo>
                    <a:pt x="2567216" y="425602"/>
                  </a:lnTo>
                  <a:lnTo>
                    <a:pt x="2592667" y="466344"/>
                  </a:lnTo>
                  <a:lnTo>
                    <a:pt x="2601645" y="519506"/>
                  </a:lnTo>
                  <a:lnTo>
                    <a:pt x="2601645" y="839025"/>
                  </a:lnTo>
                  <a:lnTo>
                    <a:pt x="2748940" y="839025"/>
                  </a:lnTo>
                  <a:lnTo>
                    <a:pt x="2748940" y="471919"/>
                  </a:lnTo>
                  <a:close/>
                </a:path>
                <a:path w="4161790" h="1104264">
                  <a:moveTo>
                    <a:pt x="3462705" y="505904"/>
                  </a:moveTo>
                  <a:lnTo>
                    <a:pt x="3452101" y="457657"/>
                  </a:lnTo>
                  <a:lnTo>
                    <a:pt x="3434270" y="412978"/>
                  </a:lnTo>
                  <a:lnTo>
                    <a:pt x="3409785" y="372452"/>
                  </a:lnTo>
                  <a:lnTo>
                    <a:pt x="3379228" y="336626"/>
                  </a:lnTo>
                  <a:lnTo>
                    <a:pt x="3343186" y="306057"/>
                  </a:lnTo>
                  <a:lnTo>
                    <a:pt x="3302216" y="281305"/>
                  </a:lnTo>
                  <a:lnTo>
                    <a:pt x="3256927" y="262940"/>
                  </a:lnTo>
                  <a:lnTo>
                    <a:pt x="3207867" y="251498"/>
                  </a:lnTo>
                  <a:lnTo>
                    <a:pt x="3155632" y="247561"/>
                  </a:lnTo>
                  <a:lnTo>
                    <a:pt x="3108566" y="250736"/>
                  </a:lnTo>
                  <a:lnTo>
                    <a:pt x="3064040" y="259956"/>
                  </a:lnTo>
                  <a:lnTo>
                    <a:pt x="3022460" y="274853"/>
                  </a:lnTo>
                  <a:lnTo>
                    <a:pt x="2984246" y="295008"/>
                  </a:lnTo>
                  <a:lnTo>
                    <a:pt x="2949791" y="320027"/>
                  </a:lnTo>
                  <a:lnTo>
                    <a:pt x="2919526" y="349529"/>
                  </a:lnTo>
                  <a:lnTo>
                    <a:pt x="2893847" y="383095"/>
                  </a:lnTo>
                  <a:lnTo>
                    <a:pt x="2873159" y="420331"/>
                  </a:lnTo>
                  <a:lnTo>
                    <a:pt x="2857881" y="460844"/>
                  </a:lnTo>
                  <a:lnTo>
                    <a:pt x="2848406" y="504228"/>
                  </a:lnTo>
                  <a:lnTo>
                    <a:pt x="2845155" y="550087"/>
                  </a:lnTo>
                  <a:lnTo>
                    <a:pt x="2848406" y="595960"/>
                  </a:lnTo>
                  <a:lnTo>
                    <a:pt x="2857881" y="639343"/>
                  </a:lnTo>
                  <a:lnTo>
                    <a:pt x="2873159" y="679856"/>
                  </a:lnTo>
                  <a:lnTo>
                    <a:pt x="2893847" y="717105"/>
                  </a:lnTo>
                  <a:lnTo>
                    <a:pt x="2919526" y="750671"/>
                  </a:lnTo>
                  <a:lnTo>
                    <a:pt x="2949791" y="780161"/>
                  </a:lnTo>
                  <a:lnTo>
                    <a:pt x="2984246" y="805192"/>
                  </a:lnTo>
                  <a:lnTo>
                    <a:pt x="3022460" y="825347"/>
                  </a:lnTo>
                  <a:lnTo>
                    <a:pt x="3064040" y="840244"/>
                  </a:lnTo>
                  <a:lnTo>
                    <a:pt x="3108566" y="849477"/>
                  </a:lnTo>
                  <a:lnTo>
                    <a:pt x="3155632" y="852639"/>
                  </a:lnTo>
                  <a:lnTo>
                    <a:pt x="3207867" y="848702"/>
                  </a:lnTo>
                  <a:lnTo>
                    <a:pt x="3256927" y="837272"/>
                  </a:lnTo>
                  <a:lnTo>
                    <a:pt x="3302216" y="818896"/>
                  </a:lnTo>
                  <a:lnTo>
                    <a:pt x="3343186" y="794143"/>
                  </a:lnTo>
                  <a:lnTo>
                    <a:pt x="3379228" y="763574"/>
                  </a:lnTo>
                  <a:lnTo>
                    <a:pt x="3409785" y="727735"/>
                  </a:lnTo>
                  <a:lnTo>
                    <a:pt x="3434270" y="687209"/>
                  </a:lnTo>
                  <a:lnTo>
                    <a:pt x="3452101" y="642531"/>
                  </a:lnTo>
                  <a:lnTo>
                    <a:pt x="3462705" y="594283"/>
                  </a:lnTo>
                  <a:lnTo>
                    <a:pt x="3309734" y="594283"/>
                  </a:lnTo>
                  <a:lnTo>
                    <a:pt x="3288677" y="641019"/>
                  </a:lnTo>
                  <a:lnTo>
                    <a:pt x="3254349" y="677557"/>
                  </a:lnTo>
                  <a:lnTo>
                    <a:pt x="3209188" y="701357"/>
                  </a:lnTo>
                  <a:lnTo>
                    <a:pt x="3155632" y="709853"/>
                  </a:lnTo>
                  <a:lnTo>
                    <a:pt x="3104324" y="701941"/>
                  </a:lnTo>
                  <a:lnTo>
                    <a:pt x="3060636" y="679729"/>
                  </a:lnTo>
                  <a:lnTo>
                    <a:pt x="3026727" y="645490"/>
                  </a:lnTo>
                  <a:lnTo>
                    <a:pt x="3004794" y="601510"/>
                  </a:lnTo>
                  <a:lnTo>
                    <a:pt x="2996996" y="550087"/>
                  </a:lnTo>
                  <a:lnTo>
                    <a:pt x="3004794" y="498665"/>
                  </a:lnTo>
                  <a:lnTo>
                    <a:pt x="3026727" y="454698"/>
                  </a:lnTo>
                  <a:lnTo>
                    <a:pt x="3060636" y="420458"/>
                  </a:lnTo>
                  <a:lnTo>
                    <a:pt x="3104324" y="398246"/>
                  </a:lnTo>
                  <a:lnTo>
                    <a:pt x="3155632" y="390321"/>
                  </a:lnTo>
                  <a:lnTo>
                    <a:pt x="3209188" y="398830"/>
                  </a:lnTo>
                  <a:lnTo>
                    <a:pt x="3254349" y="422617"/>
                  </a:lnTo>
                  <a:lnTo>
                    <a:pt x="3288677" y="459168"/>
                  </a:lnTo>
                  <a:lnTo>
                    <a:pt x="3309734" y="505904"/>
                  </a:lnTo>
                  <a:lnTo>
                    <a:pt x="3462705" y="505904"/>
                  </a:lnTo>
                  <a:close/>
                </a:path>
                <a:path w="4161790" h="1104264">
                  <a:moveTo>
                    <a:pt x="4161777" y="550087"/>
                  </a:moveTo>
                  <a:lnTo>
                    <a:pt x="4158538" y="504228"/>
                  </a:lnTo>
                  <a:lnTo>
                    <a:pt x="4149064" y="460844"/>
                  </a:lnTo>
                  <a:lnTo>
                    <a:pt x="4133786" y="420331"/>
                  </a:lnTo>
                  <a:lnTo>
                    <a:pt x="4113098" y="383095"/>
                  </a:lnTo>
                  <a:lnTo>
                    <a:pt x="4087418" y="349529"/>
                  </a:lnTo>
                  <a:lnTo>
                    <a:pt x="4057154" y="320027"/>
                  </a:lnTo>
                  <a:lnTo>
                    <a:pt x="4022712" y="295008"/>
                  </a:lnTo>
                  <a:lnTo>
                    <a:pt x="4009948" y="288290"/>
                  </a:lnTo>
                  <a:lnTo>
                    <a:pt x="4009948" y="550087"/>
                  </a:lnTo>
                  <a:lnTo>
                    <a:pt x="4002265" y="601510"/>
                  </a:lnTo>
                  <a:lnTo>
                    <a:pt x="3980548" y="645490"/>
                  </a:lnTo>
                  <a:lnTo>
                    <a:pt x="3946804" y="679729"/>
                  </a:lnTo>
                  <a:lnTo>
                    <a:pt x="3903053" y="701941"/>
                  </a:lnTo>
                  <a:lnTo>
                    <a:pt x="3851313" y="709853"/>
                  </a:lnTo>
                  <a:lnTo>
                    <a:pt x="3800005" y="701941"/>
                  </a:lnTo>
                  <a:lnTo>
                    <a:pt x="3756317" y="679729"/>
                  </a:lnTo>
                  <a:lnTo>
                    <a:pt x="3722420" y="645490"/>
                  </a:lnTo>
                  <a:lnTo>
                    <a:pt x="3700475" y="601510"/>
                  </a:lnTo>
                  <a:lnTo>
                    <a:pt x="3692690" y="550087"/>
                  </a:lnTo>
                  <a:lnTo>
                    <a:pt x="3700475" y="498665"/>
                  </a:lnTo>
                  <a:lnTo>
                    <a:pt x="3722420" y="454698"/>
                  </a:lnTo>
                  <a:lnTo>
                    <a:pt x="3756317" y="420458"/>
                  </a:lnTo>
                  <a:lnTo>
                    <a:pt x="3800005" y="398246"/>
                  </a:lnTo>
                  <a:lnTo>
                    <a:pt x="3851313" y="390321"/>
                  </a:lnTo>
                  <a:lnTo>
                    <a:pt x="3903053" y="398246"/>
                  </a:lnTo>
                  <a:lnTo>
                    <a:pt x="3946804" y="420458"/>
                  </a:lnTo>
                  <a:lnTo>
                    <a:pt x="3980548" y="454698"/>
                  </a:lnTo>
                  <a:lnTo>
                    <a:pt x="4002265" y="498665"/>
                  </a:lnTo>
                  <a:lnTo>
                    <a:pt x="4009948" y="550087"/>
                  </a:lnTo>
                  <a:lnTo>
                    <a:pt x="4009948" y="288290"/>
                  </a:lnTo>
                  <a:lnTo>
                    <a:pt x="3984485" y="274853"/>
                  </a:lnTo>
                  <a:lnTo>
                    <a:pt x="3942918" y="259956"/>
                  </a:lnTo>
                  <a:lnTo>
                    <a:pt x="3898379" y="250736"/>
                  </a:lnTo>
                  <a:lnTo>
                    <a:pt x="3851313" y="247561"/>
                  </a:lnTo>
                  <a:lnTo>
                    <a:pt x="3804234" y="250736"/>
                  </a:lnTo>
                  <a:lnTo>
                    <a:pt x="3759708" y="259956"/>
                  </a:lnTo>
                  <a:lnTo>
                    <a:pt x="3718141" y="274853"/>
                  </a:lnTo>
                  <a:lnTo>
                    <a:pt x="3679926" y="295008"/>
                  </a:lnTo>
                  <a:lnTo>
                    <a:pt x="3645484" y="320027"/>
                  </a:lnTo>
                  <a:lnTo>
                    <a:pt x="3615207" y="349529"/>
                  </a:lnTo>
                  <a:lnTo>
                    <a:pt x="3589528" y="383095"/>
                  </a:lnTo>
                  <a:lnTo>
                    <a:pt x="3568839" y="420331"/>
                  </a:lnTo>
                  <a:lnTo>
                    <a:pt x="3553561" y="460844"/>
                  </a:lnTo>
                  <a:lnTo>
                    <a:pt x="3544100" y="504228"/>
                  </a:lnTo>
                  <a:lnTo>
                    <a:pt x="3540849" y="550087"/>
                  </a:lnTo>
                  <a:lnTo>
                    <a:pt x="3544100" y="595960"/>
                  </a:lnTo>
                  <a:lnTo>
                    <a:pt x="3553561" y="639343"/>
                  </a:lnTo>
                  <a:lnTo>
                    <a:pt x="3568839" y="679856"/>
                  </a:lnTo>
                  <a:lnTo>
                    <a:pt x="3589528" y="717105"/>
                  </a:lnTo>
                  <a:lnTo>
                    <a:pt x="3615207" y="750671"/>
                  </a:lnTo>
                  <a:lnTo>
                    <a:pt x="3645484" y="780161"/>
                  </a:lnTo>
                  <a:lnTo>
                    <a:pt x="3679926" y="805192"/>
                  </a:lnTo>
                  <a:lnTo>
                    <a:pt x="3718141" y="825347"/>
                  </a:lnTo>
                  <a:lnTo>
                    <a:pt x="3759708" y="840244"/>
                  </a:lnTo>
                  <a:lnTo>
                    <a:pt x="3804234" y="849477"/>
                  </a:lnTo>
                  <a:lnTo>
                    <a:pt x="3851313" y="852639"/>
                  </a:lnTo>
                  <a:lnTo>
                    <a:pt x="3898379" y="849477"/>
                  </a:lnTo>
                  <a:lnTo>
                    <a:pt x="3942918" y="840244"/>
                  </a:lnTo>
                  <a:lnTo>
                    <a:pt x="3984485" y="825347"/>
                  </a:lnTo>
                  <a:lnTo>
                    <a:pt x="4022712" y="805192"/>
                  </a:lnTo>
                  <a:lnTo>
                    <a:pt x="4057154" y="780161"/>
                  </a:lnTo>
                  <a:lnTo>
                    <a:pt x="4087418" y="750671"/>
                  </a:lnTo>
                  <a:lnTo>
                    <a:pt x="4113098" y="717105"/>
                  </a:lnTo>
                  <a:lnTo>
                    <a:pt x="4117124" y="709853"/>
                  </a:lnTo>
                  <a:lnTo>
                    <a:pt x="4133786" y="679856"/>
                  </a:lnTo>
                  <a:lnTo>
                    <a:pt x="4149064" y="639343"/>
                  </a:lnTo>
                  <a:lnTo>
                    <a:pt x="4158538" y="595960"/>
                  </a:lnTo>
                  <a:lnTo>
                    <a:pt x="4161777" y="55008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20104099" cy="113085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984876" y="5881276"/>
              <a:ext cx="132917" cy="1329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422841" y="5349830"/>
              <a:ext cx="2710815" cy="605155"/>
            </a:xfrm>
            <a:custGeom>
              <a:avLst/>
              <a:gdLst/>
              <a:ahLst/>
              <a:cxnLst/>
              <a:rect l="l" t="t" r="r" b="b"/>
              <a:pathLst>
                <a:path w="2710815" h="605154">
                  <a:moveTo>
                    <a:pt x="617550" y="13614"/>
                  </a:moveTo>
                  <a:lnTo>
                    <a:pt x="470242" y="13614"/>
                  </a:lnTo>
                  <a:lnTo>
                    <a:pt x="470242" y="89522"/>
                  </a:lnTo>
                  <a:lnTo>
                    <a:pt x="470242" y="302564"/>
                  </a:lnTo>
                  <a:lnTo>
                    <a:pt x="462432" y="353987"/>
                  </a:lnTo>
                  <a:lnTo>
                    <a:pt x="440436" y="397954"/>
                  </a:lnTo>
                  <a:lnTo>
                    <a:pt x="406361" y="432193"/>
                  </a:lnTo>
                  <a:lnTo>
                    <a:pt x="362331" y="454406"/>
                  </a:lnTo>
                  <a:lnTo>
                    <a:pt x="310464" y="462318"/>
                  </a:lnTo>
                  <a:lnTo>
                    <a:pt x="259156" y="454406"/>
                  </a:lnTo>
                  <a:lnTo>
                    <a:pt x="215468" y="432193"/>
                  </a:lnTo>
                  <a:lnTo>
                    <a:pt x="181571" y="397954"/>
                  </a:lnTo>
                  <a:lnTo>
                    <a:pt x="159626" y="353987"/>
                  </a:lnTo>
                  <a:lnTo>
                    <a:pt x="151828" y="302564"/>
                  </a:lnTo>
                  <a:lnTo>
                    <a:pt x="159626" y="251129"/>
                  </a:lnTo>
                  <a:lnTo>
                    <a:pt x="181571" y="207149"/>
                  </a:lnTo>
                  <a:lnTo>
                    <a:pt x="215468" y="172910"/>
                  </a:lnTo>
                  <a:lnTo>
                    <a:pt x="259156" y="150698"/>
                  </a:lnTo>
                  <a:lnTo>
                    <a:pt x="310464" y="142786"/>
                  </a:lnTo>
                  <a:lnTo>
                    <a:pt x="362331" y="150698"/>
                  </a:lnTo>
                  <a:lnTo>
                    <a:pt x="406361" y="172910"/>
                  </a:lnTo>
                  <a:lnTo>
                    <a:pt x="440436" y="207149"/>
                  </a:lnTo>
                  <a:lnTo>
                    <a:pt x="462432" y="251129"/>
                  </a:lnTo>
                  <a:lnTo>
                    <a:pt x="470242" y="302564"/>
                  </a:lnTo>
                  <a:lnTo>
                    <a:pt x="470242" y="89522"/>
                  </a:lnTo>
                  <a:lnTo>
                    <a:pt x="432727" y="52120"/>
                  </a:lnTo>
                  <a:lnTo>
                    <a:pt x="388518" y="23952"/>
                  </a:lnTo>
                  <a:lnTo>
                    <a:pt x="338150" y="6184"/>
                  </a:lnTo>
                  <a:lnTo>
                    <a:pt x="282143" y="12"/>
                  </a:lnTo>
                  <a:lnTo>
                    <a:pt x="235153" y="3835"/>
                  </a:lnTo>
                  <a:lnTo>
                    <a:pt x="191020" y="14947"/>
                  </a:lnTo>
                  <a:lnTo>
                    <a:pt x="150241" y="32804"/>
                  </a:lnTo>
                  <a:lnTo>
                    <a:pt x="113322" y="56908"/>
                  </a:lnTo>
                  <a:lnTo>
                    <a:pt x="80733" y="86702"/>
                  </a:lnTo>
                  <a:lnTo>
                    <a:pt x="52971" y="121653"/>
                  </a:lnTo>
                  <a:lnTo>
                    <a:pt x="30530" y="161251"/>
                  </a:lnTo>
                  <a:lnTo>
                    <a:pt x="13893" y="204952"/>
                  </a:lnTo>
                  <a:lnTo>
                    <a:pt x="3556" y="252234"/>
                  </a:lnTo>
                  <a:lnTo>
                    <a:pt x="0" y="302564"/>
                  </a:lnTo>
                  <a:lnTo>
                    <a:pt x="3556" y="352882"/>
                  </a:lnTo>
                  <a:lnTo>
                    <a:pt x="13893" y="400151"/>
                  </a:lnTo>
                  <a:lnTo>
                    <a:pt x="30530" y="443852"/>
                  </a:lnTo>
                  <a:lnTo>
                    <a:pt x="52971" y="483450"/>
                  </a:lnTo>
                  <a:lnTo>
                    <a:pt x="80733" y="518414"/>
                  </a:lnTo>
                  <a:lnTo>
                    <a:pt x="113322" y="548208"/>
                  </a:lnTo>
                  <a:lnTo>
                    <a:pt x="150241" y="572300"/>
                  </a:lnTo>
                  <a:lnTo>
                    <a:pt x="191020" y="590169"/>
                  </a:lnTo>
                  <a:lnTo>
                    <a:pt x="235153" y="601268"/>
                  </a:lnTo>
                  <a:lnTo>
                    <a:pt x="282143" y="605091"/>
                  </a:lnTo>
                  <a:lnTo>
                    <a:pt x="338150" y="598919"/>
                  </a:lnTo>
                  <a:lnTo>
                    <a:pt x="388518" y="581152"/>
                  </a:lnTo>
                  <a:lnTo>
                    <a:pt x="432727" y="552983"/>
                  </a:lnTo>
                  <a:lnTo>
                    <a:pt x="470242" y="515581"/>
                  </a:lnTo>
                  <a:lnTo>
                    <a:pt x="470242" y="591489"/>
                  </a:lnTo>
                  <a:lnTo>
                    <a:pt x="617550" y="591489"/>
                  </a:lnTo>
                  <a:lnTo>
                    <a:pt x="617550" y="515581"/>
                  </a:lnTo>
                  <a:lnTo>
                    <a:pt x="617550" y="462318"/>
                  </a:lnTo>
                  <a:lnTo>
                    <a:pt x="617550" y="142786"/>
                  </a:lnTo>
                  <a:lnTo>
                    <a:pt x="617550" y="89522"/>
                  </a:lnTo>
                  <a:lnTo>
                    <a:pt x="617550" y="13614"/>
                  </a:lnTo>
                  <a:close/>
                </a:path>
                <a:path w="2710815" h="605154">
                  <a:moveTo>
                    <a:pt x="1297355" y="224370"/>
                  </a:moveTo>
                  <a:lnTo>
                    <a:pt x="1293241" y="175691"/>
                  </a:lnTo>
                  <a:lnTo>
                    <a:pt x="1281239" y="131953"/>
                  </a:lnTo>
                  <a:lnTo>
                    <a:pt x="1261859" y="93624"/>
                  </a:lnTo>
                  <a:lnTo>
                    <a:pt x="1235595" y="61201"/>
                  </a:lnTo>
                  <a:lnTo>
                    <a:pt x="1202956" y="35153"/>
                  </a:lnTo>
                  <a:lnTo>
                    <a:pt x="1164463" y="15951"/>
                  </a:lnTo>
                  <a:lnTo>
                    <a:pt x="1120597" y="4076"/>
                  </a:lnTo>
                  <a:lnTo>
                    <a:pt x="1071867" y="12"/>
                  </a:lnTo>
                  <a:lnTo>
                    <a:pt x="1017371" y="5486"/>
                  </a:lnTo>
                  <a:lnTo>
                    <a:pt x="968184" y="21678"/>
                  </a:lnTo>
                  <a:lnTo>
                    <a:pt x="924953" y="48298"/>
                  </a:lnTo>
                  <a:lnTo>
                    <a:pt x="888301" y="84988"/>
                  </a:lnTo>
                  <a:lnTo>
                    <a:pt x="888301" y="13614"/>
                  </a:lnTo>
                  <a:lnTo>
                    <a:pt x="740994" y="13614"/>
                  </a:lnTo>
                  <a:lnTo>
                    <a:pt x="740994" y="591502"/>
                  </a:lnTo>
                  <a:lnTo>
                    <a:pt x="888301" y="591502"/>
                  </a:lnTo>
                  <a:lnTo>
                    <a:pt x="888301" y="274218"/>
                  </a:lnTo>
                  <a:lnTo>
                    <a:pt x="894613" y="230098"/>
                  </a:lnTo>
                  <a:lnTo>
                    <a:pt x="912672" y="193700"/>
                  </a:lnTo>
                  <a:lnTo>
                    <a:pt x="941171" y="166204"/>
                  </a:lnTo>
                  <a:lnTo>
                    <a:pt x="978801" y="148844"/>
                  </a:lnTo>
                  <a:lnTo>
                    <a:pt x="1024267" y="142786"/>
                  </a:lnTo>
                  <a:lnTo>
                    <a:pt x="1075956" y="151968"/>
                  </a:lnTo>
                  <a:lnTo>
                    <a:pt x="1115631" y="178054"/>
                  </a:lnTo>
                  <a:lnTo>
                    <a:pt x="1141082" y="218795"/>
                  </a:lnTo>
                  <a:lnTo>
                    <a:pt x="1150061" y="271957"/>
                  </a:lnTo>
                  <a:lnTo>
                    <a:pt x="1150061" y="591502"/>
                  </a:lnTo>
                  <a:lnTo>
                    <a:pt x="1297355" y="591502"/>
                  </a:lnTo>
                  <a:lnTo>
                    <a:pt x="1297355" y="224370"/>
                  </a:lnTo>
                  <a:close/>
                </a:path>
                <a:path w="2710815" h="605154">
                  <a:moveTo>
                    <a:pt x="2011121" y="258356"/>
                  </a:moveTo>
                  <a:lnTo>
                    <a:pt x="2000516" y="210096"/>
                  </a:lnTo>
                  <a:lnTo>
                    <a:pt x="1982685" y="165430"/>
                  </a:lnTo>
                  <a:lnTo>
                    <a:pt x="1958200" y="124891"/>
                  </a:lnTo>
                  <a:lnTo>
                    <a:pt x="1927644" y="89065"/>
                  </a:lnTo>
                  <a:lnTo>
                    <a:pt x="1891601" y="58496"/>
                  </a:lnTo>
                  <a:lnTo>
                    <a:pt x="1850644" y="33743"/>
                  </a:lnTo>
                  <a:lnTo>
                    <a:pt x="1805343" y="15367"/>
                  </a:lnTo>
                  <a:lnTo>
                    <a:pt x="1756283" y="3937"/>
                  </a:lnTo>
                  <a:lnTo>
                    <a:pt x="1704047" y="0"/>
                  </a:lnTo>
                  <a:lnTo>
                    <a:pt x="1656969" y="3162"/>
                  </a:lnTo>
                  <a:lnTo>
                    <a:pt x="1612442" y="12395"/>
                  </a:lnTo>
                  <a:lnTo>
                    <a:pt x="1570863" y="27292"/>
                  </a:lnTo>
                  <a:lnTo>
                    <a:pt x="1532648" y="47447"/>
                  </a:lnTo>
                  <a:lnTo>
                    <a:pt x="1498206" y="72478"/>
                  </a:lnTo>
                  <a:lnTo>
                    <a:pt x="1467942" y="101968"/>
                  </a:lnTo>
                  <a:lnTo>
                    <a:pt x="1442262" y="135534"/>
                  </a:lnTo>
                  <a:lnTo>
                    <a:pt x="1421574" y="172770"/>
                  </a:lnTo>
                  <a:lnTo>
                    <a:pt x="1406296" y="213296"/>
                  </a:lnTo>
                  <a:lnTo>
                    <a:pt x="1396822" y="256679"/>
                  </a:lnTo>
                  <a:lnTo>
                    <a:pt x="1393571" y="302552"/>
                  </a:lnTo>
                  <a:lnTo>
                    <a:pt x="1396822" y="348411"/>
                  </a:lnTo>
                  <a:lnTo>
                    <a:pt x="1406296" y="391807"/>
                  </a:lnTo>
                  <a:lnTo>
                    <a:pt x="1421574" y="432320"/>
                  </a:lnTo>
                  <a:lnTo>
                    <a:pt x="1442262" y="469557"/>
                  </a:lnTo>
                  <a:lnTo>
                    <a:pt x="1467942" y="503123"/>
                  </a:lnTo>
                  <a:lnTo>
                    <a:pt x="1498206" y="532625"/>
                  </a:lnTo>
                  <a:lnTo>
                    <a:pt x="1532648" y="557644"/>
                  </a:lnTo>
                  <a:lnTo>
                    <a:pt x="1570863" y="577811"/>
                  </a:lnTo>
                  <a:lnTo>
                    <a:pt x="1612442" y="592696"/>
                  </a:lnTo>
                  <a:lnTo>
                    <a:pt x="1656969" y="601929"/>
                  </a:lnTo>
                  <a:lnTo>
                    <a:pt x="1704047" y="605091"/>
                  </a:lnTo>
                  <a:lnTo>
                    <a:pt x="1756283" y="601154"/>
                  </a:lnTo>
                  <a:lnTo>
                    <a:pt x="1805343" y="589724"/>
                  </a:lnTo>
                  <a:lnTo>
                    <a:pt x="1850644" y="571347"/>
                  </a:lnTo>
                  <a:lnTo>
                    <a:pt x="1891601" y="546595"/>
                  </a:lnTo>
                  <a:lnTo>
                    <a:pt x="1927644" y="516026"/>
                  </a:lnTo>
                  <a:lnTo>
                    <a:pt x="1958200" y="480199"/>
                  </a:lnTo>
                  <a:lnTo>
                    <a:pt x="1982685" y="439661"/>
                  </a:lnTo>
                  <a:lnTo>
                    <a:pt x="2000516" y="394995"/>
                  </a:lnTo>
                  <a:lnTo>
                    <a:pt x="2011121" y="346735"/>
                  </a:lnTo>
                  <a:lnTo>
                    <a:pt x="1858149" y="346735"/>
                  </a:lnTo>
                  <a:lnTo>
                    <a:pt x="1837105" y="393471"/>
                  </a:lnTo>
                  <a:lnTo>
                    <a:pt x="1802765" y="430022"/>
                  </a:lnTo>
                  <a:lnTo>
                    <a:pt x="1757603" y="453809"/>
                  </a:lnTo>
                  <a:lnTo>
                    <a:pt x="1704047" y="462318"/>
                  </a:lnTo>
                  <a:lnTo>
                    <a:pt x="1652739" y="454393"/>
                  </a:lnTo>
                  <a:lnTo>
                    <a:pt x="1609051" y="432181"/>
                  </a:lnTo>
                  <a:lnTo>
                    <a:pt x="1575142" y="397941"/>
                  </a:lnTo>
                  <a:lnTo>
                    <a:pt x="1553210" y="353974"/>
                  </a:lnTo>
                  <a:lnTo>
                    <a:pt x="1545412" y="302552"/>
                  </a:lnTo>
                  <a:lnTo>
                    <a:pt x="1553210" y="251117"/>
                  </a:lnTo>
                  <a:lnTo>
                    <a:pt x="1575142" y="207149"/>
                  </a:lnTo>
                  <a:lnTo>
                    <a:pt x="1609051" y="172910"/>
                  </a:lnTo>
                  <a:lnTo>
                    <a:pt x="1652739" y="150685"/>
                  </a:lnTo>
                  <a:lnTo>
                    <a:pt x="1704047" y="142773"/>
                  </a:lnTo>
                  <a:lnTo>
                    <a:pt x="1757603" y="151269"/>
                  </a:lnTo>
                  <a:lnTo>
                    <a:pt x="1802765" y="175069"/>
                  </a:lnTo>
                  <a:lnTo>
                    <a:pt x="1837105" y="211607"/>
                  </a:lnTo>
                  <a:lnTo>
                    <a:pt x="1858149" y="258356"/>
                  </a:lnTo>
                  <a:lnTo>
                    <a:pt x="2011121" y="258356"/>
                  </a:lnTo>
                  <a:close/>
                </a:path>
                <a:path w="2710815" h="605154">
                  <a:moveTo>
                    <a:pt x="2710205" y="302552"/>
                  </a:moveTo>
                  <a:lnTo>
                    <a:pt x="2706954" y="256679"/>
                  </a:lnTo>
                  <a:lnTo>
                    <a:pt x="2697492" y="213296"/>
                  </a:lnTo>
                  <a:lnTo>
                    <a:pt x="2682214" y="172770"/>
                  </a:lnTo>
                  <a:lnTo>
                    <a:pt x="2665539" y="142773"/>
                  </a:lnTo>
                  <a:lnTo>
                    <a:pt x="2661526" y="135534"/>
                  </a:lnTo>
                  <a:lnTo>
                    <a:pt x="2635847" y="101968"/>
                  </a:lnTo>
                  <a:lnTo>
                    <a:pt x="2605582" y="72478"/>
                  </a:lnTo>
                  <a:lnTo>
                    <a:pt x="2571127" y="47447"/>
                  </a:lnTo>
                  <a:lnTo>
                    <a:pt x="2558377" y="40728"/>
                  </a:lnTo>
                  <a:lnTo>
                    <a:pt x="2558377" y="302552"/>
                  </a:lnTo>
                  <a:lnTo>
                    <a:pt x="2550693" y="353974"/>
                  </a:lnTo>
                  <a:lnTo>
                    <a:pt x="2528976" y="397941"/>
                  </a:lnTo>
                  <a:lnTo>
                    <a:pt x="2495232" y="432181"/>
                  </a:lnTo>
                  <a:lnTo>
                    <a:pt x="2451481" y="454393"/>
                  </a:lnTo>
                  <a:lnTo>
                    <a:pt x="2399741" y="462318"/>
                  </a:lnTo>
                  <a:lnTo>
                    <a:pt x="2348433" y="454393"/>
                  </a:lnTo>
                  <a:lnTo>
                    <a:pt x="2304732" y="432181"/>
                  </a:lnTo>
                  <a:lnTo>
                    <a:pt x="2270836" y="397941"/>
                  </a:lnTo>
                  <a:lnTo>
                    <a:pt x="2248890" y="353974"/>
                  </a:lnTo>
                  <a:lnTo>
                    <a:pt x="2241105" y="302552"/>
                  </a:lnTo>
                  <a:lnTo>
                    <a:pt x="2248890" y="251117"/>
                  </a:lnTo>
                  <a:lnTo>
                    <a:pt x="2270836" y="207149"/>
                  </a:lnTo>
                  <a:lnTo>
                    <a:pt x="2304732" y="172910"/>
                  </a:lnTo>
                  <a:lnTo>
                    <a:pt x="2348433" y="150685"/>
                  </a:lnTo>
                  <a:lnTo>
                    <a:pt x="2399741" y="142773"/>
                  </a:lnTo>
                  <a:lnTo>
                    <a:pt x="2451481" y="150685"/>
                  </a:lnTo>
                  <a:lnTo>
                    <a:pt x="2495232" y="172910"/>
                  </a:lnTo>
                  <a:lnTo>
                    <a:pt x="2528976" y="207149"/>
                  </a:lnTo>
                  <a:lnTo>
                    <a:pt x="2550693" y="251117"/>
                  </a:lnTo>
                  <a:lnTo>
                    <a:pt x="2558377" y="302552"/>
                  </a:lnTo>
                  <a:lnTo>
                    <a:pt x="2558377" y="40728"/>
                  </a:lnTo>
                  <a:lnTo>
                    <a:pt x="2532913" y="27292"/>
                  </a:lnTo>
                  <a:lnTo>
                    <a:pt x="2491333" y="12395"/>
                  </a:lnTo>
                  <a:lnTo>
                    <a:pt x="2446807" y="3162"/>
                  </a:lnTo>
                  <a:lnTo>
                    <a:pt x="2399741" y="0"/>
                  </a:lnTo>
                  <a:lnTo>
                    <a:pt x="2352662" y="3162"/>
                  </a:lnTo>
                  <a:lnTo>
                    <a:pt x="2308136" y="12395"/>
                  </a:lnTo>
                  <a:lnTo>
                    <a:pt x="2266556" y="27292"/>
                  </a:lnTo>
                  <a:lnTo>
                    <a:pt x="2228342" y="47447"/>
                  </a:lnTo>
                  <a:lnTo>
                    <a:pt x="2193899" y="72478"/>
                  </a:lnTo>
                  <a:lnTo>
                    <a:pt x="2163622" y="101968"/>
                  </a:lnTo>
                  <a:lnTo>
                    <a:pt x="2137943" y="135534"/>
                  </a:lnTo>
                  <a:lnTo>
                    <a:pt x="2117255" y="172770"/>
                  </a:lnTo>
                  <a:lnTo>
                    <a:pt x="2101977" y="213296"/>
                  </a:lnTo>
                  <a:lnTo>
                    <a:pt x="2092515" y="256679"/>
                  </a:lnTo>
                  <a:lnTo>
                    <a:pt x="2089264" y="302552"/>
                  </a:lnTo>
                  <a:lnTo>
                    <a:pt x="2092515" y="348411"/>
                  </a:lnTo>
                  <a:lnTo>
                    <a:pt x="2101977" y="391807"/>
                  </a:lnTo>
                  <a:lnTo>
                    <a:pt x="2117255" y="432320"/>
                  </a:lnTo>
                  <a:lnTo>
                    <a:pt x="2137943" y="469557"/>
                  </a:lnTo>
                  <a:lnTo>
                    <a:pt x="2163622" y="503123"/>
                  </a:lnTo>
                  <a:lnTo>
                    <a:pt x="2193899" y="532625"/>
                  </a:lnTo>
                  <a:lnTo>
                    <a:pt x="2228342" y="557644"/>
                  </a:lnTo>
                  <a:lnTo>
                    <a:pt x="2266556" y="577811"/>
                  </a:lnTo>
                  <a:lnTo>
                    <a:pt x="2308136" y="592696"/>
                  </a:lnTo>
                  <a:lnTo>
                    <a:pt x="2352662" y="601929"/>
                  </a:lnTo>
                  <a:lnTo>
                    <a:pt x="2399741" y="605091"/>
                  </a:lnTo>
                  <a:lnTo>
                    <a:pt x="2446807" y="601929"/>
                  </a:lnTo>
                  <a:lnTo>
                    <a:pt x="2491333" y="592696"/>
                  </a:lnTo>
                  <a:lnTo>
                    <a:pt x="2532913" y="577811"/>
                  </a:lnTo>
                  <a:lnTo>
                    <a:pt x="2571127" y="557644"/>
                  </a:lnTo>
                  <a:lnTo>
                    <a:pt x="2605582" y="532625"/>
                  </a:lnTo>
                  <a:lnTo>
                    <a:pt x="2635847" y="503123"/>
                  </a:lnTo>
                  <a:lnTo>
                    <a:pt x="2661526" y="469557"/>
                  </a:lnTo>
                  <a:lnTo>
                    <a:pt x="2682214" y="432320"/>
                  </a:lnTo>
                  <a:lnTo>
                    <a:pt x="2697492" y="391807"/>
                  </a:lnTo>
                  <a:lnTo>
                    <a:pt x="2706954" y="348411"/>
                  </a:lnTo>
                  <a:lnTo>
                    <a:pt x="2710205" y="3025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971746" y="5102295"/>
              <a:ext cx="1308860" cy="10963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796" y="3166020"/>
            <a:ext cx="3773804" cy="23679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406015" algn="l"/>
              </a:tabLst>
            </a:pPr>
            <a:r>
              <a:rPr dirty="0" sz="5100" spc="-580">
                <a:latin typeface="Trebuchet MS"/>
                <a:cs typeface="Trebuchet MS"/>
              </a:rPr>
              <a:t>T </a:t>
            </a:r>
            <a:r>
              <a:rPr dirty="0" sz="5100" spc="-270">
                <a:latin typeface="Trebuchet MS"/>
                <a:cs typeface="Trebuchet MS"/>
              </a:rPr>
              <a:t>h </a:t>
            </a:r>
            <a:r>
              <a:rPr dirty="0" sz="5100" spc="-200">
                <a:latin typeface="Trebuchet MS"/>
                <a:cs typeface="Trebuchet MS"/>
              </a:rPr>
              <a:t>a</a:t>
            </a:r>
            <a:r>
              <a:rPr dirty="0" sz="5100" spc="-990">
                <a:latin typeface="Trebuchet MS"/>
                <a:cs typeface="Trebuchet MS"/>
              </a:rPr>
              <a:t> </a:t>
            </a:r>
            <a:r>
              <a:rPr dirty="0" sz="5100" spc="-275">
                <a:latin typeface="Trebuchet MS"/>
                <a:cs typeface="Trebuchet MS"/>
              </a:rPr>
              <a:t>n</a:t>
            </a:r>
            <a:r>
              <a:rPr dirty="0" sz="5100" spc="-565">
                <a:latin typeface="Trebuchet MS"/>
                <a:cs typeface="Trebuchet MS"/>
              </a:rPr>
              <a:t> </a:t>
            </a:r>
            <a:r>
              <a:rPr dirty="0" sz="5100" spc="-235">
                <a:latin typeface="Trebuchet MS"/>
                <a:cs typeface="Trebuchet MS"/>
              </a:rPr>
              <a:t>k	</a:t>
            </a:r>
            <a:r>
              <a:rPr dirty="0" sz="5100" spc="-85">
                <a:latin typeface="Trebuchet MS"/>
                <a:cs typeface="Trebuchet MS"/>
              </a:rPr>
              <a:t>y</a:t>
            </a:r>
            <a:r>
              <a:rPr dirty="0" sz="5100" spc="-975">
                <a:latin typeface="Trebuchet MS"/>
                <a:cs typeface="Trebuchet MS"/>
              </a:rPr>
              <a:t> </a:t>
            </a:r>
            <a:r>
              <a:rPr dirty="0" sz="5100" spc="-509">
                <a:latin typeface="Trebuchet MS"/>
                <a:cs typeface="Trebuchet MS"/>
              </a:rPr>
              <a:t>o </a:t>
            </a:r>
            <a:r>
              <a:rPr dirty="0" sz="5100" spc="-425">
                <a:latin typeface="Trebuchet MS"/>
                <a:cs typeface="Trebuchet MS"/>
              </a:rPr>
              <a:t>u </a:t>
            </a:r>
            <a:r>
              <a:rPr dirty="0" sz="5100" spc="-1025">
                <a:latin typeface="Trebuchet MS"/>
                <a:cs typeface="Trebuchet MS"/>
              </a:rPr>
              <a:t>.</a:t>
            </a:r>
            <a:endParaRPr sz="5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5100" spc="-509">
                <a:latin typeface="Trebuchet MS"/>
                <a:cs typeface="Trebuchet MS"/>
              </a:rPr>
              <a:t>L o o </a:t>
            </a:r>
            <a:r>
              <a:rPr dirty="0" sz="5100" spc="-235">
                <a:latin typeface="Trebuchet MS"/>
                <a:cs typeface="Trebuchet MS"/>
              </a:rPr>
              <a:t>k</a:t>
            </a:r>
            <a:r>
              <a:rPr dirty="0" sz="5100" spc="-1220">
                <a:latin typeface="Trebuchet MS"/>
                <a:cs typeface="Trebuchet MS"/>
              </a:rPr>
              <a:t> </a:t>
            </a:r>
            <a:r>
              <a:rPr dirty="0" sz="5100" spc="-470">
                <a:latin typeface="Trebuchet MS"/>
                <a:cs typeface="Trebuchet MS"/>
              </a:rPr>
              <a:t>i </a:t>
            </a:r>
            <a:r>
              <a:rPr dirty="0" sz="5100" spc="-275">
                <a:latin typeface="Trebuchet MS"/>
                <a:cs typeface="Trebuchet MS"/>
              </a:rPr>
              <a:t>n </a:t>
            </a:r>
            <a:r>
              <a:rPr dirty="0" sz="5100" spc="-335">
                <a:latin typeface="Trebuchet MS"/>
                <a:cs typeface="Trebuchet MS"/>
              </a:rPr>
              <a:t>g</a:t>
            </a:r>
            <a:endParaRPr sz="51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5100" spc="185">
                <a:latin typeface="Trebuchet MS"/>
                <a:cs typeface="Trebuchet MS"/>
              </a:rPr>
              <a:t>f</a:t>
            </a:r>
            <a:r>
              <a:rPr dirty="0" sz="5100" spc="-650">
                <a:latin typeface="Trebuchet MS"/>
                <a:cs typeface="Trebuchet MS"/>
              </a:rPr>
              <a:t> </a:t>
            </a:r>
            <a:r>
              <a:rPr dirty="0" sz="5100" spc="-509">
                <a:latin typeface="Trebuchet MS"/>
                <a:cs typeface="Trebuchet MS"/>
              </a:rPr>
              <a:t>o</a:t>
            </a:r>
            <a:r>
              <a:rPr dirty="0" sz="5100" spc="-615">
                <a:latin typeface="Trebuchet MS"/>
                <a:cs typeface="Trebuchet MS"/>
              </a:rPr>
              <a:t> </a:t>
            </a:r>
            <a:r>
              <a:rPr dirty="0" sz="5100" spc="235">
                <a:latin typeface="Trebuchet MS"/>
                <a:cs typeface="Trebuchet MS"/>
              </a:rPr>
              <a:t>r</a:t>
            </a:r>
            <a:r>
              <a:rPr dirty="0" sz="5100" spc="-645">
                <a:latin typeface="Trebuchet MS"/>
                <a:cs typeface="Trebuchet MS"/>
              </a:rPr>
              <a:t> </a:t>
            </a:r>
            <a:r>
              <a:rPr dirty="0" sz="5100" spc="5">
                <a:latin typeface="Trebuchet MS"/>
                <a:cs typeface="Trebuchet MS"/>
              </a:rPr>
              <a:t>wa</a:t>
            </a:r>
            <a:r>
              <a:rPr dirty="0" sz="5100" spc="-625">
                <a:latin typeface="Trebuchet MS"/>
                <a:cs typeface="Trebuchet MS"/>
              </a:rPr>
              <a:t> </a:t>
            </a:r>
            <a:r>
              <a:rPr dirty="0" sz="5100" spc="235">
                <a:latin typeface="Trebuchet MS"/>
                <a:cs typeface="Trebuchet MS"/>
              </a:rPr>
              <a:t>r</a:t>
            </a:r>
            <a:r>
              <a:rPr dirty="0" sz="5100" spc="-570">
                <a:latin typeface="Trebuchet MS"/>
                <a:cs typeface="Trebuchet MS"/>
              </a:rPr>
              <a:t> </a:t>
            </a:r>
            <a:r>
              <a:rPr dirty="0" sz="5100" spc="-650">
                <a:latin typeface="Trebuchet MS"/>
                <a:cs typeface="Trebuchet MS"/>
              </a:rPr>
              <a:t>d</a:t>
            </a:r>
            <a:r>
              <a:rPr dirty="0" sz="5100" spc="-620">
                <a:latin typeface="Trebuchet MS"/>
                <a:cs typeface="Trebuchet MS"/>
              </a:rPr>
              <a:t> </a:t>
            </a:r>
            <a:r>
              <a:rPr dirty="0" sz="5100" spc="-1025">
                <a:latin typeface="Trebuchet MS"/>
                <a:cs typeface="Trebuchet MS"/>
              </a:rPr>
              <a:t>.</a:t>
            </a:r>
            <a:endParaRPr sz="51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3397" y="6630029"/>
            <a:ext cx="1403985" cy="4781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27940">
              <a:lnSpc>
                <a:spcPct val="104099"/>
              </a:lnSpc>
              <a:spcBef>
                <a:spcPts val="90"/>
              </a:spcBef>
            </a:pPr>
            <a:r>
              <a:rPr dirty="0" sz="950" spc="-10">
                <a:latin typeface="Verdana"/>
                <a:cs typeface="Verdana"/>
                <a:hlinkClick r:id="rId2"/>
              </a:rPr>
              <a:t>info@pdfkw.net </a:t>
            </a:r>
            <a:r>
              <a:rPr dirty="0" sz="950" spc="-10">
                <a:latin typeface="Verdana"/>
                <a:cs typeface="Verdana"/>
              </a:rPr>
              <a:t> </a:t>
            </a:r>
            <a:r>
              <a:rPr dirty="0" sz="950" spc="-40">
                <a:latin typeface="Verdana"/>
                <a:cs typeface="Verdana"/>
              </a:rPr>
              <a:t>Instagram: </a:t>
            </a:r>
            <a:r>
              <a:rPr dirty="0" sz="950" spc="25">
                <a:latin typeface="Verdana"/>
                <a:cs typeface="Verdana"/>
              </a:rPr>
              <a:t>pdfkw  </a:t>
            </a:r>
            <a:r>
              <a:rPr dirty="0" sz="950" spc="-50">
                <a:latin typeface="Verdana"/>
                <a:cs typeface="Verdana"/>
              </a:rPr>
              <a:t>Mobile: </a:t>
            </a:r>
            <a:r>
              <a:rPr dirty="0" sz="950" spc="-55">
                <a:latin typeface="Verdana"/>
                <a:cs typeface="Verdana"/>
              </a:rPr>
              <a:t>+965</a:t>
            </a:r>
            <a:r>
              <a:rPr dirty="0" sz="950" spc="-200">
                <a:latin typeface="Verdana"/>
                <a:cs typeface="Verdana"/>
              </a:rPr>
              <a:t> </a:t>
            </a:r>
            <a:r>
              <a:rPr dirty="0" sz="950" spc="-5">
                <a:latin typeface="Verdana"/>
                <a:cs typeface="Verdana"/>
              </a:rPr>
              <a:t>69695870</a:t>
            </a:r>
            <a:endParaRPr sz="9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7796" y="6611182"/>
            <a:ext cx="2587625" cy="4781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50" spc="-20">
                <a:latin typeface="Verdana"/>
                <a:cs typeface="Verdana"/>
              </a:rPr>
              <a:t>For</a:t>
            </a:r>
            <a:r>
              <a:rPr dirty="0" sz="1450" spc="-180">
                <a:latin typeface="Verdana"/>
                <a:cs typeface="Verdana"/>
              </a:rPr>
              <a:t> </a:t>
            </a:r>
            <a:r>
              <a:rPr dirty="0" sz="1450" spc="-35">
                <a:latin typeface="Verdana"/>
                <a:cs typeface="Verdana"/>
              </a:rPr>
              <a:t>clarifications</a:t>
            </a:r>
            <a:r>
              <a:rPr dirty="0" sz="1450" spc="-175">
                <a:latin typeface="Verdana"/>
                <a:cs typeface="Verdana"/>
              </a:rPr>
              <a:t> </a:t>
            </a:r>
            <a:r>
              <a:rPr dirty="0" sz="1450" spc="-35">
                <a:latin typeface="Verdana"/>
                <a:cs typeface="Verdana"/>
              </a:rPr>
              <a:t>or</a:t>
            </a:r>
            <a:r>
              <a:rPr dirty="0" sz="1450" spc="-180">
                <a:latin typeface="Verdana"/>
                <a:cs typeface="Verdana"/>
              </a:rPr>
              <a:t> </a:t>
            </a:r>
            <a:r>
              <a:rPr dirty="0" sz="1450" spc="-30">
                <a:latin typeface="Verdana"/>
                <a:cs typeface="Verdana"/>
              </a:rPr>
              <a:t>questions  </a:t>
            </a:r>
            <a:r>
              <a:rPr dirty="0" sz="1450" spc="-35">
                <a:latin typeface="Verdana"/>
                <a:cs typeface="Verdana"/>
              </a:rPr>
              <a:t>please</a:t>
            </a:r>
            <a:r>
              <a:rPr dirty="0" sz="1450" spc="-185">
                <a:latin typeface="Verdana"/>
                <a:cs typeface="Verdana"/>
              </a:rPr>
              <a:t> </a:t>
            </a:r>
            <a:r>
              <a:rPr dirty="0" sz="1450">
                <a:latin typeface="Verdana"/>
                <a:cs typeface="Verdana"/>
              </a:rPr>
              <a:t>contact</a:t>
            </a:r>
            <a:r>
              <a:rPr dirty="0" sz="1450" spc="-180">
                <a:latin typeface="Verdana"/>
                <a:cs typeface="Verdana"/>
              </a:rPr>
              <a:t> </a:t>
            </a:r>
            <a:r>
              <a:rPr dirty="0" sz="1450" spc="-45">
                <a:latin typeface="Verdana"/>
                <a:cs typeface="Verdana"/>
              </a:rPr>
              <a:t>me</a:t>
            </a:r>
            <a:r>
              <a:rPr dirty="0" sz="1450" spc="-185">
                <a:latin typeface="Verdana"/>
                <a:cs typeface="Verdana"/>
              </a:rPr>
              <a:t> </a:t>
            </a:r>
            <a:r>
              <a:rPr dirty="0" sz="1450" spc="-175">
                <a:latin typeface="Verdana"/>
                <a:cs typeface="Verdana"/>
              </a:rPr>
              <a:t>at:</a:t>
            </a:r>
            <a:endParaRPr sz="145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148021" y="3832343"/>
            <a:ext cx="4253230" cy="2211705"/>
            <a:chOff x="4148021" y="3832343"/>
            <a:chExt cx="4253230" cy="2211705"/>
          </a:xfrm>
        </p:grpSpPr>
        <p:sp>
          <p:nvSpPr>
            <p:cNvPr id="6" name="object 6"/>
            <p:cNvSpPr/>
            <p:nvPr/>
          </p:nvSpPr>
          <p:spPr>
            <a:xfrm>
              <a:off x="4812297" y="3832345"/>
              <a:ext cx="3589020" cy="2211705"/>
            </a:xfrm>
            <a:custGeom>
              <a:avLst/>
              <a:gdLst/>
              <a:ahLst/>
              <a:cxnLst/>
              <a:rect l="l" t="t" r="r" b="b"/>
              <a:pathLst>
                <a:path w="3589020" h="2211704">
                  <a:moveTo>
                    <a:pt x="2517178" y="1842998"/>
                  </a:moveTo>
                  <a:lnTo>
                    <a:pt x="2244140" y="1938705"/>
                  </a:lnTo>
                  <a:lnTo>
                    <a:pt x="1864829" y="1544116"/>
                  </a:lnTo>
                  <a:lnTo>
                    <a:pt x="1764157" y="1730006"/>
                  </a:lnTo>
                  <a:lnTo>
                    <a:pt x="2215019" y="2211451"/>
                  </a:lnTo>
                  <a:lnTo>
                    <a:pt x="2517178" y="1842998"/>
                  </a:lnTo>
                  <a:close/>
                </a:path>
                <a:path w="3589020" h="2211704">
                  <a:moveTo>
                    <a:pt x="3588778" y="1069327"/>
                  </a:moveTo>
                  <a:lnTo>
                    <a:pt x="3556393" y="1072870"/>
                  </a:lnTo>
                  <a:lnTo>
                    <a:pt x="3523881" y="1072146"/>
                  </a:lnTo>
                  <a:lnTo>
                    <a:pt x="3491192" y="1067384"/>
                  </a:lnTo>
                  <a:lnTo>
                    <a:pt x="3424936" y="1046683"/>
                  </a:lnTo>
                  <a:lnTo>
                    <a:pt x="3357029" y="1012659"/>
                  </a:lnTo>
                  <a:lnTo>
                    <a:pt x="3322282" y="991222"/>
                  </a:lnTo>
                  <a:lnTo>
                    <a:pt x="3286912" y="967168"/>
                  </a:lnTo>
                  <a:lnTo>
                    <a:pt x="3250819" y="940701"/>
                  </a:lnTo>
                  <a:lnTo>
                    <a:pt x="3213963" y="912075"/>
                  </a:lnTo>
                  <a:lnTo>
                    <a:pt x="3176244" y="881519"/>
                  </a:lnTo>
                  <a:lnTo>
                    <a:pt x="3137598" y="849274"/>
                  </a:lnTo>
                  <a:lnTo>
                    <a:pt x="3097961" y="815555"/>
                  </a:lnTo>
                  <a:lnTo>
                    <a:pt x="3015373" y="744664"/>
                  </a:lnTo>
                  <a:lnTo>
                    <a:pt x="2972282" y="707974"/>
                  </a:lnTo>
                  <a:lnTo>
                    <a:pt x="2927908" y="670737"/>
                  </a:lnTo>
                  <a:lnTo>
                    <a:pt x="2882150" y="633222"/>
                  </a:lnTo>
                  <a:lnTo>
                    <a:pt x="2834957" y="595630"/>
                  </a:lnTo>
                  <a:lnTo>
                    <a:pt x="2786253" y="558228"/>
                  </a:lnTo>
                  <a:lnTo>
                    <a:pt x="2735948" y="521233"/>
                  </a:lnTo>
                  <a:lnTo>
                    <a:pt x="2683980" y="484873"/>
                  </a:lnTo>
                  <a:lnTo>
                    <a:pt x="2642019" y="457962"/>
                  </a:lnTo>
                  <a:lnTo>
                    <a:pt x="2602750" y="436092"/>
                  </a:lnTo>
                  <a:lnTo>
                    <a:pt x="2565958" y="418858"/>
                  </a:lnTo>
                  <a:lnTo>
                    <a:pt x="2498966" y="396798"/>
                  </a:lnTo>
                  <a:lnTo>
                    <a:pt x="2439301" y="388797"/>
                  </a:lnTo>
                  <a:lnTo>
                    <a:pt x="2411679" y="389115"/>
                  </a:lnTo>
                  <a:lnTo>
                    <a:pt x="2359761" y="396519"/>
                  </a:lnTo>
                  <a:lnTo>
                    <a:pt x="2310841" y="410413"/>
                  </a:lnTo>
                  <a:lnTo>
                    <a:pt x="2239276" y="436816"/>
                  </a:lnTo>
                  <a:lnTo>
                    <a:pt x="2215045" y="445592"/>
                  </a:lnTo>
                  <a:lnTo>
                    <a:pt x="2164702" y="460844"/>
                  </a:lnTo>
                  <a:lnTo>
                    <a:pt x="2110409" y="470509"/>
                  </a:lnTo>
                  <a:lnTo>
                    <a:pt x="2081250" y="472300"/>
                  </a:lnTo>
                  <a:lnTo>
                    <a:pt x="2050453" y="471563"/>
                  </a:lnTo>
                  <a:lnTo>
                    <a:pt x="1983092" y="460984"/>
                  </a:lnTo>
                  <a:lnTo>
                    <a:pt x="1946084" y="450392"/>
                  </a:lnTo>
                  <a:lnTo>
                    <a:pt x="1906574" y="435749"/>
                  </a:lnTo>
                  <a:lnTo>
                    <a:pt x="1864347" y="416699"/>
                  </a:lnTo>
                  <a:lnTo>
                    <a:pt x="1819186" y="392849"/>
                  </a:lnTo>
                  <a:lnTo>
                    <a:pt x="1819148" y="393001"/>
                  </a:lnTo>
                  <a:lnTo>
                    <a:pt x="1769630" y="330822"/>
                  </a:lnTo>
                  <a:lnTo>
                    <a:pt x="1739480" y="297738"/>
                  </a:lnTo>
                  <a:lnTo>
                    <a:pt x="1707832" y="266090"/>
                  </a:lnTo>
                  <a:lnTo>
                    <a:pt x="1674749" y="235940"/>
                  </a:lnTo>
                  <a:lnTo>
                    <a:pt x="1640293" y="207327"/>
                  </a:lnTo>
                  <a:lnTo>
                    <a:pt x="1604505" y="180314"/>
                  </a:lnTo>
                  <a:lnTo>
                    <a:pt x="1567446" y="154965"/>
                  </a:lnTo>
                  <a:lnTo>
                    <a:pt x="1529168" y="131330"/>
                  </a:lnTo>
                  <a:lnTo>
                    <a:pt x="1489735" y="109461"/>
                  </a:lnTo>
                  <a:lnTo>
                    <a:pt x="1449197" y="89408"/>
                  </a:lnTo>
                  <a:lnTo>
                    <a:pt x="1407604" y="71234"/>
                  </a:lnTo>
                  <a:lnTo>
                    <a:pt x="1365021" y="54991"/>
                  </a:lnTo>
                  <a:lnTo>
                    <a:pt x="1321498" y="40728"/>
                  </a:lnTo>
                  <a:lnTo>
                    <a:pt x="1277086" y="28511"/>
                  </a:lnTo>
                  <a:lnTo>
                    <a:pt x="1231836" y="18402"/>
                  </a:lnTo>
                  <a:lnTo>
                    <a:pt x="1185824" y="10439"/>
                  </a:lnTo>
                  <a:lnTo>
                    <a:pt x="1139088" y="4673"/>
                  </a:lnTo>
                  <a:lnTo>
                    <a:pt x="1091692" y="1181"/>
                  </a:lnTo>
                  <a:lnTo>
                    <a:pt x="1043686" y="0"/>
                  </a:lnTo>
                  <a:lnTo>
                    <a:pt x="995680" y="1181"/>
                  </a:lnTo>
                  <a:lnTo>
                    <a:pt x="948283" y="4673"/>
                  </a:lnTo>
                  <a:lnTo>
                    <a:pt x="901547" y="10439"/>
                  </a:lnTo>
                  <a:lnTo>
                    <a:pt x="855535" y="18402"/>
                  </a:lnTo>
                  <a:lnTo>
                    <a:pt x="810298" y="28511"/>
                  </a:lnTo>
                  <a:lnTo>
                    <a:pt x="765886" y="40728"/>
                  </a:lnTo>
                  <a:lnTo>
                    <a:pt x="722363" y="54991"/>
                  </a:lnTo>
                  <a:lnTo>
                    <a:pt x="679780" y="71234"/>
                  </a:lnTo>
                  <a:lnTo>
                    <a:pt x="638187" y="89408"/>
                  </a:lnTo>
                  <a:lnTo>
                    <a:pt x="597649" y="109461"/>
                  </a:lnTo>
                  <a:lnTo>
                    <a:pt x="558215" y="131330"/>
                  </a:lnTo>
                  <a:lnTo>
                    <a:pt x="519938" y="154965"/>
                  </a:lnTo>
                  <a:lnTo>
                    <a:pt x="482879" y="180314"/>
                  </a:lnTo>
                  <a:lnTo>
                    <a:pt x="447090" y="207327"/>
                  </a:lnTo>
                  <a:lnTo>
                    <a:pt x="412623" y="235940"/>
                  </a:lnTo>
                  <a:lnTo>
                    <a:pt x="379552" y="266090"/>
                  </a:lnTo>
                  <a:lnTo>
                    <a:pt x="347903" y="297738"/>
                  </a:lnTo>
                  <a:lnTo>
                    <a:pt x="317754" y="330822"/>
                  </a:lnTo>
                  <a:lnTo>
                    <a:pt x="289140" y="365277"/>
                  </a:lnTo>
                  <a:lnTo>
                    <a:pt x="262128" y="401066"/>
                  </a:lnTo>
                  <a:lnTo>
                    <a:pt x="236778" y="438124"/>
                  </a:lnTo>
                  <a:lnTo>
                    <a:pt x="213144" y="476402"/>
                  </a:lnTo>
                  <a:lnTo>
                    <a:pt x="191274" y="515835"/>
                  </a:lnTo>
                  <a:lnTo>
                    <a:pt x="171221" y="556374"/>
                  </a:lnTo>
                  <a:lnTo>
                    <a:pt x="153047" y="597966"/>
                  </a:lnTo>
                  <a:lnTo>
                    <a:pt x="136804" y="640549"/>
                  </a:lnTo>
                  <a:lnTo>
                    <a:pt x="122542" y="684072"/>
                  </a:lnTo>
                  <a:lnTo>
                    <a:pt x="110324" y="728484"/>
                  </a:lnTo>
                  <a:lnTo>
                    <a:pt x="100215" y="773722"/>
                  </a:lnTo>
                  <a:lnTo>
                    <a:pt x="92252" y="819746"/>
                  </a:lnTo>
                  <a:lnTo>
                    <a:pt x="86487" y="866470"/>
                  </a:lnTo>
                  <a:lnTo>
                    <a:pt x="82994" y="913879"/>
                  </a:lnTo>
                  <a:lnTo>
                    <a:pt x="81826" y="961885"/>
                  </a:lnTo>
                  <a:lnTo>
                    <a:pt x="82994" y="1009891"/>
                  </a:lnTo>
                  <a:lnTo>
                    <a:pt x="86487" y="1057287"/>
                  </a:lnTo>
                  <a:lnTo>
                    <a:pt x="92252" y="1104023"/>
                  </a:lnTo>
                  <a:lnTo>
                    <a:pt x="100215" y="1150035"/>
                  </a:lnTo>
                  <a:lnTo>
                    <a:pt x="110324" y="1195273"/>
                  </a:lnTo>
                  <a:lnTo>
                    <a:pt x="122542" y="1239685"/>
                  </a:lnTo>
                  <a:lnTo>
                    <a:pt x="136804" y="1283208"/>
                  </a:lnTo>
                  <a:lnTo>
                    <a:pt x="153047" y="1325791"/>
                  </a:lnTo>
                  <a:lnTo>
                    <a:pt x="171221" y="1367383"/>
                  </a:lnTo>
                  <a:lnTo>
                    <a:pt x="191274" y="1407922"/>
                  </a:lnTo>
                  <a:lnTo>
                    <a:pt x="213144" y="1447355"/>
                  </a:lnTo>
                  <a:lnTo>
                    <a:pt x="236778" y="1485633"/>
                  </a:lnTo>
                  <a:lnTo>
                    <a:pt x="262128" y="1522691"/>
                  </a:lnTo>
                  <a:lnTo>
                    <a:pt x="289140" y="1558480"/>
                  </a:lnTo>
                  <a:lnTo>
                    <a:pt x="317754" y="1592948"/>
                  </a:lnTo>
                  <a:lnTo>
                    <a:pt x="347903" y="1626019"/>
                  </a:lnTo>
                  <a:lnTo>
                    <a:pt x="379552" y="1657667"/>
                  </a:lnTo>
                  <a:lnTo>
                    <a:pt x="412623" y="1687830"/>
                  </a:lnTo>
                  <a:lnTo>
                    <a:pt x="422160" y="1695754"/>
                  </a:lnTo>
                  <a:lnTo>
                    <a:pt x="273050" y="1850885"/>
                  </a:lnTo>
                  <a:lnTo>
                    <a:pt x="0" y="1755140"/>
                  </a:lnTo>
                  <a:lnTo>
                    <a:pt x="300520" y="2121954"/>
                  </a:lnTo>
                  <a:lnTo>
                    <a:pt x="593064" y="1811769"/>
                  </a:lnTo>
                  <a:lnTo>
                    <a:pt x="597649" y="1814309"/>
                  </a:lnTo>
                  <a:lnTo>
                    <a:pt x="638187" y="1834362"/>
                  </a:lnTo>
                  <a:lnTo>
                    <a:pt x="679780" y="1852536"/>
                  </a:lnTo>
                  <a:lnTo>
                    <a:pt x="722363" y="1868779"/>
                  </a:lnTo>
                  <a:lnTo>
                    <a:pt x="765886" y="1883029"/>
                  </a:lnTo>
                  <a:lnTo>
                    <a:pt x="810298" y="1895246"/>
                  </a:lnTo>
                  <a:lnTo>
                    <a:pt x="855535" y="1905368"/>
                  </a:lnTo>
                  <a:lnTo>
                    <a:pt x="901547" y="1913331"/>
                  </a:lnTo>
                  <a:lnTo>
                    <a:pt x="948283" y="1919084"/>
                  </a:lnTo>
                  <a:lnTo>
                    <a:pt x="995680" y="1922576"/>
                  </a:lnTo>
                  <a:lnTo>
                    <a:pt x="1043686" y="1923757"/>
                  </a:lnTo>
                  <a:lnTo>
                    <a:pt x="1091692" y="1922576"/>
                  </a:lnTo>
                  <a:lnTo>
                    <a:pt x="1139088" y="1919084"/>
                  </a:lnTo>
                  <a:lnTo>
                    <a:pt x="1185824" y="1913331"/>
                  </a:lnTo>
                  <a:lnTo>
                    <a:pt x="1231836" y="1905368"/>
                  </a:lnTo>
                  <a:lnTo>
                    <a:pt x="1277086" y="1895246"/>
                  </a:lnTo>
                  <a:lnTo>
                    <a:pt x="1321498" y="1883029"/>
                  </a:lnTo>
                  <a:lnTo>
                    <a:pt x="1365021" y="1868779"/>
                  </a:lnTo>
                  <a:lnTo>
                    <a:pt x="1407604" y="1852536"/>
                  </a:lnTo>
                  <a:lnTo>
                    <a:pt x="1449197" y="1834362"/>
                  </a:lnTo>
                  <a:lnTo>
                    <a:pt x="1489735" y="1814309"/>
                  </a:lnTo>
                  <a:lnTo>
                    <a:pt x="1529168" y="1792427"/>
                  </a:lnTo>
                  <a:lnTo>
                    <a:pt x="1567446" y="1768792"/>
                  </a:lnTo>
                  <a:lnTo>
                    <a:pt x="1604505" y="1743443"/>
                  </a:lnTo>
                  <a:lnTo>
                    <a:pt x="1640293" y="1716430"/>
                  </a:lnTo>
                  <a:lnTo>
                    <a:pt x="1674749" y="1687830"/>
                  </a:lnTo>
                  <a:lnTo>
                    <a:pt x="1707832" y="1657667"/>
                  </a:lnTo>
                  <a:lnTo>
                    <a:pt x="1739480" y="1626019"/>
                  </a:lnTo>
                  <a:lnTo>
                    <a:pt x="1769630" y="1592948"/>
                  </a:lnTo>
                  <a:lnTo>
                    <a:pt x="1798243" y="1558480"/>
                  </a:lnTo>
                  <a:lnTo>
                    <a:pt x="1825244" y="1522691"/>
                  </a:lnTo>
                  <a:lnTo>
                    <a:pt x="1850605" y="1485633"/>
                  </a:lnTo>
                  <a:lnTo>
                    <a:pt x="1874240" y="1447355"/>
                  </a:lnTo>
                  <a:lnTo>
                    <a:pt x="1896110" y="1407922"/>
                  </a:lnTo>
                  <a:lnTo>
                    <a:pt x="1916163" y="1367383"/>
                  </a:lnTo>
                  <a:lnTo>
                    <a:pt x="1934337" y="1325791"/>
                  </a:lnTo>
                  <a:lnTo>
                    <a:pt x="1940763" y="1308925"/>
                  </a:lnTo>
                  <a:lnTo>
                    <a:pt x="1980895" y="1330045"/>
                  </a:lnTo>
                  <a:lnTo>
                    <a:pt x="2023999" y="1353273"/>
                  </a:lnTo>
                  <a:lnTo>
                    <a:pt x="2068182" y="1377467"/>
                  </a:lnTo>
                  <a:lnTo>
                    <a:pt x="2251938" y="1479296"/>
                  </a:lnTo>
                  <a:lnTo>
                    <a:pt x="2298712" y="1504848"/>
                  </a:lnTo>
                  <a:lnTo>
                    <a:pt x="2345448" y="1529994"/>
                  </a:lnTo>
                  <a:lnTo>
                    <a:pt x="2391968" y="1554492"/>
                  </a:lnTo>
                  <a:lnTo>
                    <a:pt x="2438082" y="1578102"/>
                  </a:lnTo>
                  <a:lnTo>
                    <a:pt x="2483599" y="1600593"/>
                  </a:lnTo>
                  <a:lnTo>
                    <a:pt x="2528341" y="1621751"/>
                  </a:lnTo>
                  <a:lnTo>
                    <a:pt x="2572118" y="1641335"/>
                  </a:lnTo>
                  <a:lnTo>
                    <a:pt x="2614739" y="1659102"/>
                  </a:lnTo>
                  <a:lnTo>
                    <a:pt x="2656040" y="1674837"/>
                  </a:lnTo>
                  <a:lnTo>
                    <a:pt x="2695816" y="1688312"/>
                  </a:lnTo>
                  <a:lnTo>
                    <a:pt x="2733891" y="1699272"/>
                  </a:lnTo>
                  <a:lnTo>
                    <a:pt x="2804172" y="1712785"/>
                  </a:lnTo>
                  <a:lnTo>
                    <a:pt x="2836024" y="1714881"/>
                  </a:lnTo>
                  <a:lnTo>
                    <a:pt x="2865412" y="1713534"/>
                  </a:lnTo>
                  <a:lnTo>
                    <a:pt x="2916136" y="1699666"/>
                  </a:lnTo>
                  <a:lnTo>
                    <a:pt x="2954858" y="1669326"/>
                  </a:lnTo>
                  <a:lnTo>
                    <a:pt x="2980080" y="1620672"/>
                  </a:lnTo>
                  <a:lnTo>
                    <a:pt x="2993313" y="1579016"/>
                  </a:lnTo>
                  <a:lnTo>
                    <a:pt x="3006217" y="1541094"/>
                  </a:lnTo>
                  <a:lnTo>
                    <a:pt x="3031071" y="1475828"/>
                  </a:lnTo>
                  <a:lnTo>
                    <a:pt x="3054794" y="1423682"/>
                  </a:lnTo>
                  <a:lnTo>
                    <a:pt x="3077489" y="1383449"/>
                  </a:lnTo>
                  <a:lnTo>
                    <a:pt x="3109925" y="1342783"/>
                  </a:lnTo>
                  <a:lnTo>
                    <a:pt x="3150870" y="1318996"/>
                  </a:lnTo>
                  <a:lnTo>
                    <a:pt x="3170644" y="1317409"/>
                  </a:lnTo>
                  <a:lnTo>
                    <a:pt x="3180423" y="1318679"/>
                  </a:lnTo>
                  <a:lnTo>
                    <a:pt x="3219145" y="1333906"/>
                  </a:lnTo>
                  <a:lnTo>
                    <a:pt x="3267926" y="1364500"/>
                  </a:lnTo>
                  <a:lnTo>
                    <a:pt x="3277908" y="1370660"/>
                  </a:lnTo>
                  <a:lnTo>
                    <a:pt x="3319081" y="1390357"/>
                  </a:lnTo>
                  <a:lnTo>
                    <a:pt x="3351771" y="1395755"/>
                  </a:lnTo>
                  <a:lnTo>
                    <a:pt x="3363099" y="1394955"/>
                  </a:lnTo>
                  <a:lnTo>
                    <a:pt x="3411016" y="1374800"/>
                  </a:lnTo>
                  <a:lnTo>
                    <a:pt x="3450145" y="1337640"/>
                  </a:lnTo>
                  <a:lnTo>
                    <a:pt x="3478009" y="1300111"/>
                  </a:lnTo>
                  <a:lnTo>
                    <a:pt x="3507448" y="1250950"/>
                  </a:lnTo>
                  <a:lnTo>
                    <a:pt x="3538588" y="1188974"/>
                  </a:lnTo>
                  <a:lnTo>
                    <a:pt x="3554831" y="1152804"/>
                  </a:lnTo>
                  <a:lnTo>
                    <a:pt x="3571557" y="1112977"/>
                  </a:lnTo>
                  <a:lnTo>
                    <a:pt x="3588778" y="10693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835882" y="5098828"/>
              <a:ext cx="140929" cy="1096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329796" y="4191310"/>
              <a:ext cx="908685" cy="1398270"/>
            </a:xfrm>
            <a:custGeom>
              <a:avLst/>
              <a:gdLst/>
              <a:ahLst/>
              <a:cxnLst/>
              <a:rect l="l" t="t" r="r" b="b"/>
              <a:pathLst>
                <a:path w="908685" h="1398270">
                  <a:moveTo>
                    <a:pt x="370154" y="897915"/>
                  </a:moveTo>
                  <a:lnTo>
                    <a:pt x="368579" y="852043"/>
                  </a:lnTo>
                  <a:lnTo>
                    <a:pt x="362712" y="800023"/>
                  </a:lnTo>
                  <a:lnTo>
                    <a:pt x="352615" y="742759"/>
                  </a:lnTo>
                  <a:lnTo>
                    <a:pt x="338353" y="681202"/>
                  </a:lnTo>
                  <a:lnTo>
                    <a:pt x="320001" y="616267"/>
                  </a:lnTo>
                  <a:lnTo>
                    <a:pt x="297637" y="548906"/>
                  </a:lnTo>
                  <a:lnTo>
                    <a:pt x="272326" y="482587"/>
                  </a:lnTo>
                  <a:lnTo>
                    <a:pt x="245452" y="420700"/>
                  </a:lnTo>
                  <a:lnTo>
                    <a:pt x="217538" y="364020"/>
                  </a:lnTo>
                  <a:lnTo>
                    <a:pt x="189128" y="313283"/>
                  </a:lnTo>
                  <a:lnTo>
                    <a:pt x="160756" y="269278"/>
                  </a:lnTo>
                  <a:lnTo>
                    <a:pt x="132956" y="232778"/>
                  </a:lnTo>
                  <a:lnTo>
                    <a:pt x="106248" y="204520"/>
                  </a:lnTo>
                  <a:lnTo>
                    <a:pt x="58293" y="175856"/>
                  </a:lnTo>
                  <a:lnTo>
                    <a:pt x="38112" y="176987"/>
                  </a:lnTo>
                  <a:lnTo>
                    <a:pt x="21780" y="188887"/>
                  </a:lnTo>
                  <a:lnTo>
                    <a:pt x="10033" y="210667"/>
                  </a:lnTo>
                  <a:lnTo>
                    <a:pt x="2794" y="241414"/>
                  </a:lnTo>
                  <a:lnTo>
                    <a:pt x="0" y="280187"/>
                  </a:lnTo>
                  <a:lnTo>
                    <a:pt x="1574" y="326047"/>
                  </a:lnTo>
                  <a:lnTo>
                    <a:pt x="7454" y="378079"/>
                  </a:lnTo>
                  <a:lnTo>
                    <a:pt x="17551" y="435330"/>
                  </a:lnTo>
                  <a:lnTo>
                    <a:pt x="31813" y="496887"/>
                  </a:lnTo>
                  <a:lnTo>
                    <a:pt x="50165" y="561822"/>
                  </a:lnTo>
                  <a:lnTo>
                    <a:pt x="72529" y="629183"/>
                  </a:lnTo>
                  <a:lnTo>
                    <a:pt x="97840" y="695502"/>
                  </a:lnTo>
                  <a:lnTo>
                    <a:pt x="124714" y="757389"/>
                  </a:lnTo>
                  <a:lnTo>
                    <a:pt x="152628" y="814082"/>
                  </a:lnTo>
                  <a:lnTo>
                    <a:pt x="181038" y="864806"/>
                  </a:lnTo>
                  <a:lnTo>
                    <a:pt x="209410" y="908812"/>
                  </a:lnTo>
                  <a:lnTo>
                    <a:pt x="237210" y="945324"/>
                  </a:lnTo>
                  <a:lnTo>
                    <a:pt x="263918" y="973569"/>
                  </a:lnTo>
                  <a:lnTo>
                    <a:pt x="311861" y="1002245"/>
                  </a:lnTo>
                  <a:lnTo>
                    <a:pt x="332041" y="1001128"/>
                  </a:lnTo>
                  <a:lnTo>
                    <a:pt x="348373" y="989215"/>
                  </a:lnTo>
                  <a:lnTo>
                    <a:pt x="360121" y="967435"/>
                  </a:lnTo>
                  <a:lnTo>
                    <a:pt x="367360" y="936688"/>
                  </a:lnTo>
                  <a:lnTo>
                    <a:pt x="370154" y="897915"/>
                  </a:lnTo>
                  <a:close/>
                </a:path>
                <a:path w="908685" h="1398270">
                  <a:moveTo>
                    <a:pt x="863269" y="722058"/>
                  </a:moveTo>
                  <a:lnTo>
                    <a:pt x="861695" y="676186"/>
                  </a:lnTo>
                  <a:lnTo>
                    <a:pt x="855814" y="624166"/>
                  </a:lnTo>
                  <a:lnTo>
                    <a:pt x="845718" y="566902"/>
                  </a:lnTo>
                  <a:lnTo>
                    <a:pt x="831456" y="505345"/>
                  </a:lnTo>
                  <a:lnTo>
                    <a:pt x="813104" y="440410"/>
                  </a:lnTo>
                  <a:lnTo>
                    <a:pt x="790740" y="373049"/>
                  </a:lnTo>
                  <a:lnTo>
                    <a:pt x="765429" y="306730"/>
                  </a:lnTo>
                  <a:lnTo>
                    <a:pt x="738555" y="244843"/>
                  </a:lnTo>
                  <a:lnTo>
                    <a:pt x="710641" y="188150"/>
                  </a:lnTo>
                  <a:lnTo>
                    <a:pt x="682231" y="137426"/>
                  </a:lnTo>
                  <a:lnTo>
                    <a:pt x="653859" y="93421"/>
                  </a:lnTo>
                  <a:lnTo>
                    <a:pt x="626059" y="56921"/>
                  </a:lnTo>
                  <a:lnTo>
                    <a:pt x="599351" y="28663"/>
                  </a:lnTo>
                  <a:lnTo>
                    <a:pt x="551408" y="0"/>
                  </a:lnTo>
                  <a:lnTo>
                    <a:pt x="531228" y="1117"/>
                  </a:lnTo>
                  <a:lnTo>
                    <a:pt x="514883" y="13017"/>
                  </a:lnTo>
                  <a:lnTo>
                    <a:pt x="503135" y="34810"/>
                  </a:lnTo>
                  <a:lnTo>
                    <a:pt x="495896" y="65557"/>
                  </a:lnTo>
                  <a:lnTo>
                    <a:pt x="493102" y="104330"/>
                  </a:lnTo>
                  <a:lnTo>
                    <a:pt x="494677" y="150190"/>
                  </a:lnTo>
                  <a:lnTo>
                    <a:pt x="500557" y="202222"/>
                  </a:lnTo>
                  <a:lnTo>
                    <a:pt x="510654" y="259473"/>
                  </a:lnTo>
                  <a:lnTo>
                    <a:pt x="524916" y="321030"/>
                  </a:lnTo>
                  <a:lnTo>
                    <a:pt x="543267" y="385965"/>
                  </a:lnTo>
                  <a:lnTo>
                    <a:pt x="565632" y="453326"/>
                  </a:lnTo>
                  <a:lnTo>
                    <a:pt x="590943" y="519645"/>
                  </a:lnTo>
                  <a:lnTo>
                    <a:pt x="617816" y="581533"/>
                  </a:lnTo>
                  <a:lnTo>
                    <a:pt x="645731" y="638225"/>
                  </a:lnTo>
                  <a:lnTo>
                    <a:pt x="674141" y="688949"/>
                  </a:lnTo>
                  <a:lnTo>
                    <a:pt x="702513" y="732955"/>
                  </a:lnTo>
                  <a:lnTo>
                    <a:pt x="730326" y="769467"/>
                  </a:lnTo>
                  <a:lnTo>
                    <a:pt x="757021" y="797712"/>
                  </a:lnTo>
                  <a:lnTo>
                    <a:pt x="804964" y="826376"/>
                  </a:lnTo>
                  <a:lnTo>
                    <a:pt x="825157" y="825258"/>
                  </a:lnTo>
                  <a:lnTo>
                    <a:pt x="841489" y="813358"/>
                  </a:lnTo>
                  <a:lnTo>
                    <a:pt x="853236" y="791565"/>
                  </a:lnTo>
                  <a:lnTo>
                    <a:pt x="860463" y="760818"/>
                  </a:lnTo>
                  <a:lnTo>
                    <a:pt x="863269" y="722058"/>
                  </a:lnTo>
                  <a:close/>
                </a:path>
                <a:path w="908685" h="1398270">
                  <a:moveTo>
                    <a:pt x="908278" y="1091031"/>
                  </a:moveTo>
                  <a:lnTo>
                    <a:pt x="907884" y="1046784"/>
                  </a:lnTo>
                  <a:lnTo>
                    <a:pt x="904595" y="1010932"/>
                  </a:lnTo>
                  <a:lnTo>
                    <a:pt x="898944" y="986396"/>
                  </a:lnTo>
                  <a:lnTo>
                    <a:pt x="886879" y="972807"/>
                  </a:lnTo>
                  <a:lnTo>
                    <a:pt x="869442" y="979512"/>
                  </a:lnTo>
                  <a:lnTo>
                    <a:pt x="846150" y="1001039"/>
                  </a:lnTo>
                  <a:lnTo>
                    <a:pt x="816571" y="1031875"/>
                  </a:lnTo>
                  <a:lnTo>
                    <a:pt x="780249" y="1066558"/>
                  </a:lnTo>
                  <a:lnTo>
                    <a:pt x="736739" y="1099591"/>
                  </a:lnTo>
                  <a:lnTo>
                    <a:pt x="685596" y="1125486"/>
                  </a:lnTo>
                  <a:lnTo>
                    <a:pt x="629958" y="1139317"/>
                  </a:lnTo>
                  <a:lnTo>
                    <a:pt x="575449" y="1142746"/>
                  </a:lnTo>
                  <a:lnTo>
                    <a:pt x="525297" y="1140244"/>
                  </a:lnTo>
                  <a:lnTo>
                    <a:pt x="482752" y="1136230"/>
                  </a:lnTo>
                  <a:lnTo>
                    <a:pt x="451065" y="1135164"/>
                  </a:lnTo>
                  <a:lnTo>
                    <a:pt x="433476" y="1141488"/>
                  </a:lnTo>
                  <a:lnTo>
                    <a:pt x="433222" y="1159649"/>
                  </a:lnTo>
                  <a:lnTo>
                    <a:pt x="444982" y="1181912"/>
                  </a:lnTo>
                  <a:lnTo>
                    <a:pt x="494550" y="1244942"/>
                  </a:lnTo>
                  <a:lnTo>
                    <a:pt x="529374" y="1280591"/>
                  </a:lnTo>
                  <a:lnTo>
                    <a:pt x="568883" y="1315580"/>
                  </a:lnTo>
                  <a:lnTo>
                    <a:pt x="611581" y="1347343"/>
                  </a:lnTo>
                  <a:lnTo>
                    <a:pt x="655980" y="1373314"/>
                  </a:lnTo>
                  <a:lnTo>
                    <a:pt x="700570" y="1390942"/>
                  </a:lnTo>
                  <a:lnTo>
                    <a:pt x="743851" y="1397647"/>
                  </a:lnTo>
                  <a:lnTo>
                    <a:pt x="784339" y="1390891"/>
                  </a:lnTo>
                  <a:lnTo>
                    <a:pt x="819391" y="1369542"/>
                  </a:lnTo>
                  <a:lnTo>
                    <a:pt x="847763" y="1336179"/>
                  </a:lnTo>
                  <a:lnTo>
                    <a:pt x="870000" y="1293698"/>
                  </a:lnTo>
                  <a:lnTo>
                    <a:pt x="886625" y="1245019"/>
                  </a:lnTo>
                  <a:lnTo>
                    <a:pt x="898182" y="1193076"/>
                  </a:lnTo>
                  <a:lnTo>
                    <a:pt x="905217" y="1140764"/>
                  </a:lnTo>
                  <a:lnTo>
                    <a:pt x="908278" y="10910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37253" y="4299722"/>
              <a:ext cx="695960" cy="514984"/>
            </a:xfrm>
            <a:custGeom>
              <a:avLst/>
              <a:gdLst/>
              <a:ahLst/>
              <a:cxnLst/>
              <a:rect l="l" t="t" r="r" b="b"/>
              <a:pathLst>
                <a:path w="695960" h="514985">
                  <a:moveTo>
                    <a:pt x="97724" y="0"/>
                  </a:moveTo>
                  <a:lnTo>
                    <a:pt x="0" y="169261"/>
                  </a:lnTo>
                  <a:lnTo>
                    <a:pt x="597908" y="514466"/>
                  </a:lnTo>
                  <a:lnTo>
                    <a:pt x="695633" y="345204"/>
                  </a:lnTo>
                  <a:lnTo>
                    <a:pt x="9772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768181" y="4864113"/>
              <a:ext cx="598805" cy="408305"/>
            </a:xfrm>
            <a:custGeom>
              <a:avLst/>
              <a:gdLst/>
              <a:ahLst/>
              <a:cxnLst/>
              <a:rect l="l" t="t" r="r" b="b"/>
              <a:pathLst>
                <a:path w="598804" h="408304">
                  <a:moveTo>
                    <a:pt x="78940" y="0"/>
                  </a:moveTo>
                  <a:lnTo>
                    <a:pt x="0" y="178790"/>
                  </a:lnTo>
                  <a:lnTo>
                    <a:pt x="519439" y="408155"/>
                  </a:lnTo>
                  <a:lnTo>
                    <a:pt x="598390" y="229364"/>
                  </a:lnTo>
                  <a:lnTo>
                    <a:pt x="78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148021" y="4287016"/>
              <a:ext cx="250825" cy="262890"/>
            </a:xfrm>
            <a:custGeom>
              <a:avLst/>
              <a:gdLst/>
              <a:ahLst/>
              <a:cxnLst/>
              <a:rect l="l" t="t" r="r" b="b"/>
              <a:pathLst>
                <a:path w="250825" h="262889">
                  <a:moveTo>
                    <a:pt x="145264" y="0"/>
                  </a:moveTo>
                  <a:lnTo>
                    <a:pt x="96639" y="5127"/>
                  </a:lnTo>
                  <a:lnTo>
                    <a:pt x="52225" y="28729"/>
                  </a:lnTo>
                  <a:lnTo>
                    <a:pt x="17642" y="69070"/>
                  </a:lnTo>
                  <a:lnTo>
                    <a:pt x="0" y="119183"/>
                  </a:lnTo>
                  <a:lnTo>
                    <a:pt x="1769" y="169445"/>
                  </a:lnTo>
                  <a:lnTo>
                    <a:pt x="21642" y="214118"/>
                  </a:lnTo>
                  <a:lnTo>
                    <a:pt x="58311" y="247463"/>
                  </a:lnTo>
                  <a:lnTo>
                    <a:pt x="105517" y="262545"/>
                  </a:lnTo>
                  <a:lnTo>
                    <a:pt x="154140" y="257418"/>
                  </a:lnTo>
                  <a:lnTo>
                    <a:pt x="198554" y="233816"/>
                  </a:lnTo>
                  <a:lnTo>
                    <a:pt x="233133" y="193475"/>
                  </a:lnTo>
                  <a:lnTo>
                    <a:pt x="250777" y="143362"/>
                  </a:lnTo>
                  <a:lnTo>
                    <a:pt x="249010" y="93099"/>
                  </a:lnTo>
                  <a:lnTo>
                    <a:pt x="229141" y="48426"/>
                  </a:lnTo>
                  <a:lnTo>
                    <a:pt x="192474" y="15082"/>
                  </a:lnTo>
                  <a:lnTo>
                    <a:pt x="1452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182928" y="5082856"/>
              <a:ext cx="250825" cy="262890"/>
            </a:xfrm>
            <a:custGeom>
              <a:avLst/>
              <a:gdLst/>
              <a:ahLst/>
              <a:cxnLst/>
              <a:rect l="l" t="t" r="r" b="b"/>
              <a:pathLst>
                <a:path w="250825" h="262889">
                  <a:moveTo>
                    <a:pt x="145259" y="0"/>
                  </a:moveTo>
                  <a:lnTo>
                    <a:pt x="96636" y="5127"/>
                  </a:lnTo>
                  <a:lnTo>
                    <a:pt x="52225" y="28729"/>
                  </a:lnTo>
                  <a:lnTo>
                    <a:pt x="17648" y="69070"/>
                  </a:lnTo>
                  <a:lnTo>
                    <a:pt x="0" y="119183"/>
                  </a:lnTo>
                  <a:lnTo>
                    <a:pt x="1766" y="169445"/>
                  </a:lnTo>
                  <a:lnTo>
                    <a:pt x="21638" y="214118"/>
                  </a:lnTo>
                  <a:lnTo>
                    <a:pt x="58306" y="247463"/>
                  </a:lnTo>
                  <a:lnTo>
                    <a:pt x="105517" y="262545"/>
                  </a:lnTo>
                  <a:lnTo>
                    <a:pt x="154140" y="257418"/>
                  </a:lnTo>
                  <a:lnTo>
                    <a:pt x="198552" y="233816"/>
                  </a:lnTo>
                  <a:lnTo>
                    <a:pt x="233128" y="193475"/>
                  </a:lnTo>
                  <a:lnTo>
                    <a:pt x="250772" y="143362"/>
                  </a:lnTo>
                  <a:lnTo>
                    <a:pt x="249006" y="93099"/>
                  </a:lnTo>
                  <a:lnTo>
                    <a:pt x="229136" y="48426"/>
                  </a:lnTo>
                  <a:lnTo>
                    <a:pt x="192470" y="15082"/>
                  </a:lnTo>
                  <a:lnTo>
                    <a:pt x="1452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00496" y="837670"/>
            <a:ext cx="2164080" cy="398780"/>
          </a:xfrm>
          <a:prstGeom prst="rect"/>
          <a:solidFill>
            <a:srgbClr val="000000"/>
          </a:solidFill>
        </p:spPr>
        <p:txBody>
          <a:bodyPr wrap="square" lIns="0" tIns="0" rIns="0" bIns="0" rtlCol="0" vert="horz">
            <a:spAutoFit/>
          </a:bodyPr>
          <a:lstStyle/>
          <a:p>
            <a:pPr marL="64769">
              <a:lnSpc>
                <a:spcPts val="3135"/>
              </a:lnSpc>
            </a:pPr>
            <a:r>
              <a:rPr dirty="0" sz="3250" spc="-20">
                <a:solidFill>
                  <a:srgbClr val="FFFFFF"/>
                </a:solidFill>
                <a:latin typeface="Verdana"/>
                <a:cs typeface="Verdana"/>
              </a:rPr>
              <a:t>PERFECT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0496" y="1301394"/>
            <a:ext cx="2164080" cy="39878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0" rIns="0" bIns="0" rtlCol="0" vert="horz">
            <a:spAutoFit/>
          </a:bodyPr>
          <a:lstStyle/>
          <a:p>
            <a:pPr marL="64769">
              <a:lnSpc>
                <a:spcPts val="3135"/>
              </a:lnSpc>
            </a:pPr>
            <a:r>
              <a:rPr dirty="0" sz="3250" spc="-80" b="1">
                <a:solidFill>
                  <a:srgbClr val="FFFFFF"/>
                </a:solidFill>
                <a:latin typeface="Verdana"/>
                <a:cs typeface="Verdana"/>
              </a:rPr>
              <a:t>DESIGN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0496" y="1765108"/>
            <a:ext cx="2164080" cy="398780"/>
          </a:xfrm>
          <a:prstGeom prst="rect">
            <a:avLst/>
          </a:prstGeom>
          <a:solidFill>
            <a:srgbClr val="000000"/>
          </a:solidFill>
        </p:spPr>
        <p:txBody>
          <a:bodyPr wrap="square" lIns="0" tIns="0" rIns="0" bIns="0" rtlCol="0" vert="horz">
            <a:spAutoFit/>
          </a:bodyPr>
          <a:lstStyle/>
          <a:p>
            <a:pPr marL="64769">
              <a:lnSpc>
                <a:spcPts val="3135"/>
              </a:lnSpc>
            </a:pPr>
            <a:r>
              <a:rPr dirty="0" sz="3250" spc="-15" b="1">
                <a:solidFill>
                  <a:srgbClr val="FFFFFF"/>
                </a:solidFill>
                <a:latin typeface="Verdana"/>
                <a:cs typeface="Verdana"/>
              </a:rPr>
              <a:t>FIRM</a:t>
            </a:r>
            <a:endParaRPr sz="325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7135918" y="10387788"/>
            <a:ext cx="1496695" cy="281305"/>
            <a:chOff x="17135918" y="10387788"/>
            <a:chExt cx="1496695" cy="281305"/>
          </a:xfrm>
        </p:grpSpPr>
        <p:sp>
          <p:nvSpPr>
            <p:cNvPr id="17" name="object 17"/>
            <p:cNvSpPr/>
            <p:nvPr/>
          </p:nvSpPr>
          <p:spPr>
            <a:xfrm>
              <a:off x="17135907" y="10387793"/>
              <a:ext cx="1496695" cy="281305"/>
            </a:xfrm>
            <a:custGeom>
              <a:avLst/>
              <a:gdLst/>
              <a:ahLst/>
              <a:cxnLst/>
              <a:rect l="l" t="t" r="r" b="b"/>
              <a:pathLst>
                <a:path w="1496694" h="281304">
                  <a:moveTo>
                    <a:pt x="25654" y="149821"/>
                  </a:moveTo>
                  <a:lnTo>
                    <a:pt x="7340" y="149821"/>
                  </a:lnTo>
                  <a:lnTo>
                    <a:pt x="7340" y="280847"/>
                  </a:lnTo>
                  <a:lnTo>
                    <a:pt x="25654" y="280847"/>
                  </a:lnTo>
                  <a:lnTo>
                    <a:pt x="25654" y="149821"/>
                  </a:lnTo>
                  <a:close/>
                </a:path>
                <a:path w="1496694" h="281304">
                  <a:moveTo>
                    <a:pt x="49644" y="51231"/>
                  </a:moveTo>
                  <a:lnTo>
                    <a:pt x="38811" y="30505"/>
                  </a:lnTo>
                  <a:lnTo>
                    <a:pt x="38811" y="64427"/>
                  </a:lnTo>
                  <a:lnTo>
                    <a:pt x="37579" y="69507"/>
                  </a:lnTo>
                  <a:lnTo>
                    <a:pt x="32639" y="76873"/>
                  </a:lnTo>
                  <a:lnTo>
                    <a:pt x="29210" y="78714"/>
                  </a:lnTo>
                  <a:lnTo>
                    <a:pt x="21996" y="78714"/>
                  </a:lnTo>
                  <a:lnTo>
                    <a:pt x="10845" y="62166"/>
                  </a:lnTo>
                  <a:lnTo>
                    <a:pt x="10845" y="53594"/>
                  </a:lnTo>
                  <a:lnTo>
                    <a:pt x="22199" y="37033"/>
                  </a:lnTo>
                  <a:lnTo>
                    <a:pt x="29349" y="37033"/>
                  </a:lnTo>
                  <a:lnTo>
                    <a:pt x="32727" y="38900"/>
                  </a:lnTo>
                  <a:lnTo>
                    <a:pt x="37592" y="46342"/>
                  </a:lnTo>
                  <a:lnTo>
                    <a:pt x="38760" y="51231"/>
                  </a:lnTo>
                  <a:lnTo>
                    <a:pt x="38811" y="64427"/>
                  </a:lnTo>
                  <a:lnTo>
                    <a:pt x="38811" y="30505"/>
                  </a:lnTo>
                  <a:lnTo>
                    <a:pt x="35331" y="27927"/>
                  </a:lnTo>
                  <a:lnTo>
                    <a:pt x="31572" y="26682"/>
                  </a:lnTo>
                  <a:lnTo>
                    <a:pt x="24422" y="26682"/>
                  </a:lnTo>
                  <a:lnTo>
                    <a:pt x="10134" y="38900"/>
                  </a:lnTo>
                  <a:lnTo>
                    <a:pt x="10045" y="36436"/>
                  </a:lnTo>
                  <a:lnTo>
                    <a:pt x="9626" y="27889"/>
                  </a:lnTo>
                  <a:lnTo>
                    <a:pt x="0" y="27889"/>
                  </a:lnTo>
                  <a:lnTo>
                    <a:pt x="0" y="113195"/>
                  </a:lnTo>
                  <a:lnTo>
                    <a:pt x="10845" y="113195"/>
                  </a:lnTo>
                  <a:lnTo>
                    <a:pt x="10807" y="78714"/>
                  </a:lnTo>
                  <a:lnTo>
                    <a:pt x="10845" y="72821"/>
                  </a:lnTo>
                  <a:lnTo>
                    <a:pt x="10909" y="79044"/>
                  </a:lnTo>
                  <a:lnTo>
                    <a:pt x="13081" y="82461"/>
                  </a:lnTo>
                  <a:lnTo>
                    <a:pt x="19151" y="87833"/>
                  </a:lnTo>
                  <a:lnTo>
                    <a:pt x="22834" y="89179"/>
                  </a:lnTo>
                  <a:lnTo>
                    <a:pt x="31343" y="89179"/>
                  </a:lnTo>
                  <a:lnTo>
                    <a:pt x="35140" y="87922"/>
                  </a:lnTo>
                  <a:lnTo>
                    <a:pt x="41973" y="82969"/>
                  </a:lnTo>
                  <a:lnTo>
                    <a:pt x="44665" y="79375"/>
                  </a:lnTo>
                  <a:lnTo>
                    <a:pt x="44945" y="78714"/>
                  </a:lnTo>
                  <a:lnTo>
                    <a:pt x="48653" y="69989"/>
                  </a:lnTo>
                  <a:lnTo>
                    <a:pt x="49644" y="64427"/>
                  </a:lnTo>
                  <a:lnTo>
                    <a:pt x="49644" y="51231"/>
                  </a:lnTo>
                  <a:close/>
                </a:path>
                <a:path w="1496694" h="281304">
                  <a:moveTo>
                    <a:pt x="53098" y="149821"/>
                  </a:moveTo>
                  <a:lnTo>
                    <a:pt x="34772" y="149821"/>
                  </a:lnTo>
                  <a:lnTo>
                    <a:pt x="34772" y="280847"/>
                  </a:lnTo>
                  <a:lnTo>
                    <a:pt x="53098" y="280847"/>
                  </a:lnTo>
                  <a:lnTo>
                    <a:pt x="53098" y="149821"/>
                  </a:lnTo>
                  <a:close/>
                </a:path>
                <a:path w="1496694" h="281304">
                  <a:moveTo>
                    <a:pt x="108343" y="51904"/>
                  </a:moveTo>
                  <a:lnTo>
                    <a:pt x="108229" y="48399"/>
                  </a:lnTo>
                  <a:lnTo>
                    <a:pt x="107442" y="44310"/>
                  </a:lnTo>
                  <a:lnTo>
                    <a:pt x="104190" y="36893"/>
                  </a:lnTo>
                  <a:lnTo>
                    <a:pt x="103797" y="35966"/>
                  </a:lnTo>
                  <a:lnTo>
                    <a:pt x="101155" y="32677"/>
                  </a:lnTo>
                  <a:lnTo>
                    <a:pt x="97815" y="30365"/>
                  </a:lnTo>
                  <a:lnTo>
                    <a:pt x="97815" y="48399"/>
                  </a:lnTo>
                  <a:lnTo>
                    <a:pt x="97815" y="51904"/>
                  </a:lnTo>
                  <a:lnTo>
                    <a:pt x="70904" y="51904"/>
                  </a:lnTo>
                  <a:lnTo>
                    <a:pt x="71234" y="49618"/>
                  </a:lnTo>
                  <a:lnTo>
                    <a:pt x="73533" y="43294"/>
                  </a:lnTo>
                  <a:lnTo>
                    <a:pt x="75184" y="40906"/>
                  </a:lnTo>
                  <a:lnTo>
                    <a:pt x="79514" y="37706"/>
                  </a:lnTo>
                  <a:lnTo>
                    <a:pt x="82042" y="36893"/>
                  </a:lnTo>
                  <a:lnTo>
                    <a:pt x="88925" y="36893"/>
                  </a:lnTo>
                  <a:lnTo>
                    <a:pt x="92075" y="38366"/>
                  </a:lnTo>
                  <a:lnTo>
                    <a:pt x="94373" y="41275"/>
                  </a:lnTo>
                  <a:lnTo>
                    <a:pt x="96659" y="44221"/>
                  </a:lnTo>
                  <a:lnTo>
                    <a:pt x="97815" y="48399"/>
                  </a:lnTo>
                  <a:lnTo>
                    <a:pt x="97815" y="30365"/>
                  </a:lnTo>
                  <a:lnTo>
                    <a:pt x="94259" y="27889"/>
                  </a:lnTo>
                  <a:lnTo>
                    <a:pt x="90081" y="26682"/>
                  </a:lnTo>
                  <a:lnTo>
                    <a:pt x="80352" y="26682"/>
                  </a:lnTo>
                  <a:lnTo>
                    <a:pt x="60223" y="51447"/>
                  </a:lnTo>
                  <a:lnTo>
                    <a:pt x="60223" y="64427"/>
                  </a:lnTo>
                  <a:lnTo>
                    <a:pt x="80695" y="89166"/>
                  </a:lnTo>
                  <a:lnTo>
                    <a:pt x="89128" y="89166"/>
                  </a:lnTo>
                  <a:lnTo>
                    <a:pt x="107340" y="75095"/>
                  </a:lnTo>
                  <a:lnTo>
                    <a:pt x="98729" y="70307"/>
                  </a:lnTo>
                  <a:lnTo>
                    <a:pt x="97510" y="73012"/>
                  </a:lnTo>
                  <a:lnTo>
                    <a:pt x="95859" y="75145"/>
                  </a:lnTo>
                  <a:lnTo>
                    <a:pt x="91668" y="78193"/>
                  </a:lnTo>
                  <a:lnTo>
                    <a:pt x="88925" y="78968"/>
                  </a:lnTo>
                  <a:lnTo>
                    <a:pt x="82511" y="78968"/>
                  </a:lnTo>
                  <a:lnTo>
                    <a:pt x="70675" y="62547"/>
                  </a:lnTo>
                  <a:lnTo>
                    <a:pt x="70675" y="61772"/>
                  </a:lnTo>
                  <a:lnTo>
                    <a:pt x="107937" y="61772"/>
                  </a:lnTo>
                  <a:lnTo>
                    <a:pt x="108077" y="60807"/>
                  </a:lnTo>
                  <a:lnTo>
                    <a:pt x="108178" y="59690"/>
                  </a:lnTo>
                  <a:lnTo>
                    <a:pt x="108318" y="57137"/>
                  </a:lnTo>
                  <a:lnTo>
                    <a:pt x="108343" y="53848"/>
                  </a:lnTo>
                  <a:lnTo>
                    <a:pt x="108343" y="51904"/>
                  </a:lnTo>
                  <a:close/>
                </a:path>
                <a:path w="1496694" h="281304">
                  <a:moveTo>
                    <a:pt x="115303" y="149821"/>
                  </a:moveTo>
                  <a:lnTo>
                    <a:pt x="70472" y="149821"/>
                  </a:lnTo>
                  <a:lnTo>
                    <a:pt x="70472" y="219151"/>
                  </a:lnTo>
                  <a:lnTo>
                    <a:pt x="115303" y="219151"/>
                  </a:lnTo>
                  <a:lnTo>
                    <a:pt x="115303" y="149821"/>
                  </a:lnTo>
                  <a:close/>
                </a:path>
                <a:path w="1496694" h="281304">
                  <a:moveTo>
                    <a:pt x="153695" y="27889"/>
                  </a:moveTo>
                  <a:lnTo>
                    <a:pt x="153022" y="27482"/>
                  </a:lnTo>
                  <a:lnTo>
                    <a:pt x="150152" y="26784"/>
                  </a:lnTo>
                  <a:lnTo>
                    <a:pt x="144221" y="26682"/>
                  </a:lnTo>
                  <a:lnTo>
                    <a:pt x="140919" y="27711"/>
                  </a:lnTo>
                  <a:lnTo>
                    <a:pt x="135585" y="31788"/>
                  </a:lnTo>
                  <a:lnTo>
                    <a:pt x="133565" y="34759"/>
                  </a:lnTo>
                  <a:lnTo>
                    <a:pt x="132232" y="38709"/>
                  </a:lnTo>
                  <a:lnTo>
                    <a:pt x="131203" y="27889"/>
                  </a:lnTo>
                  <a:lnTo>
                    <a:pt x="121996" y="27889"/>
                  </a:lnTo>
                  <a:lnTo>
                    <a:pt x="121996" y="87972"/>
                  </a:lnTo>
                  <a:lnTo>
                    <a:pt x="132829" y="87972"/>
                  </a:lnTo>
                  <a:lnTo>
                    <a:pt x="132829" y="52044"/>
                  </a:lnTo>
                  <a:lnTo>
                    <a:pt x="133489" y="48666"/>
                  </a:lnTo>
                  <a:lnTo>
                    <a:pt x="136131" y="43383"/>
                  </a:lnTo>
                  <a:lnTo>
                    <a:pt x="137795" y="41414"/>
                  </a:lnTo>
                  <a:lnTo>
                    <a:pt x="141846" y="38747"/>
                  </a:lnTo>
                  <a:lnTo>
                    <a:pt x="143903" y="38100"/>
                  </a:lnTo>
                  <a:lnTo>
                    <a:pt x="148780" y="38214"/>
                  </a:lnTo>
                  <a:lnTo>
                    <a:pt x="152184" y="39166"/>
                  </a:lnTo>
                  <a:lnTo>
                    <a:pt x="153695" y="27889"/>
                  </a:lnTo>
                  <a:close/>
                </a:path>
                <a:path w="1496694" h="281304">
                  <a:moveTo>
                    <a:pt x="180543" y="149821"/>
                  </a:moveTo>
                  <a:lnTo>
                    <a:pt x="131203" y="149821"/>
                  </a:lnTo>
                  <a:lnTo>
                    <a:pt x="131203" y="219151"/>
                  </a:lnTo>
                  <a:lnTo>
                    <a:pt x="180543" y="219151"/>
                  </a:lnTo>
                  <a:lnTo>
                    <a:pt x="180543" y="149821"/>
                  </a:lnTo>
                  <a:close/>
                </a:path>
                <a:path w="1496694" h="281304">
                  <a:moveTo>
                    <a:pt x="195389" y="2895"/>
                  </a:moveTo>
                  <a:lnTo>
                    <a:pt x="194551" y="2019"/>
                  </a:lnTo>
                  <a:lnTo>
                    <a:pt x="193192" y="1320"/>
                  </a:lnTo>
                  <a:lnTo>
                    <a:pt x="189738" y="266"/>
                  </a:lnTo>
                  <a:lnTo>
                    <a:pt x="187858" y="0"/>
                  </a:lnTo>
                  <a:lnTo>
                    <a:pt x="183032" y="0"/>
                  </a:lnTo>
                  <a:lnTo>
                    <a:pt x="169265" y="11226"/>
                  </a:lnTo>
                  <a:lnTo>
                    <a:pt x="168478" y="13462"/>
                  </a:lnTo>
                  <a:lnTo>
                    <a:pt x="168173" y="16205"/>
                  </a:lnTo>
                  <a:lnTo>
                    <a:pt x="168173" y="27889"/>
                  </a:lnTo>
                  <a:lnTo>
                    <a:pt x="158623" y="27889"/>
                  </a:lnTo>
                  <a:lnTo>
                    <a:pt x="158623" y="37985"/>
                  </a:lnTo>
                  <a:lnTo>
                    <a:pt x="168173" y="37985"/>
                  </a:lnTo>
                  <a:lnTo>
                    <a:pt x="168173" y="87972"/>
                  </a:lnTo>
                  <a:lnTo>
                    <a:pt x="178955" y="87972"/>
                  </a:lnTo>
                  <a:lnTo>
                    <a:pt x="178955" y="37985"/>
                  </a:lnTo>
                  <a:lnTo>
                    <a:pt x="195072" y="37985"/>
                  </a:lnTo>
                  <a:lnTo>
                    <a:pt x="195072" y="27889"/>
                  </a:lnTo>
                  <a:lnTo>
                    <a:pt x="178638" y="27889"/>
                  </a:lnTo>
                  <a:lnTo>
                    <a:pt x="178638" y="16751"/>
                  </a:lnTo>
                  <a:lnTo>
                    <a:pt x="179476" y="14274"/>
                  </a:lnTo>
                  <a:lnTo>
                    <a:pt x="182613" y="11226"/>
                  </a:lnTo>
                  <a:lnTo>
                    <a:pt x="184810" y="10464"/>
                  </a:lnTo>
                  <a:lnTo>
                    <a:pt x="188798" y="10464"/>
                  </a:lnTo>
                  <a:lnTo>
                    <a:pt x="189839" y="10617"/>
                  </a:lnTo>
                  <a:lnTo>
                    <a:pt x="191731" y="11163"/>
                  </a:lnTo>
                  <a:lnTo>
                    <a:pt x="192671" y="11607"/>
                  </a:lnTo>
                  <a:lnTo>
                    <a:pt x="193408" y="12141"/>
                  </a:lnTo>
                  <a:lnTo>
                    <a:pt x="193763" y="10464"/>
                  </a:lnTo>
                  <a:lnTo>
                    <a:pt x="195389" y="2895"/>
                  </a:lnTo>
                  <a:close/>
                </a:path>
                <a:path w="1496694" h="281304">
                  <a:moveTo>
                    <a:pt x="230263" y="149821"/>
                  </a:moveTo>
                  <a:lnTo>
                    <a:pt x="196570" y="149821"/>
                  </a:lnTo>
                  <a:lnTo>
                    <a:pt x="196570" y="219151"/>
                  </a:lnTo>
                  <a:lnTo>
                    <a:pt x="230263" y="219151"/>
                  </a:lnTo>
                  <a:lnTo>
                    <a:pt x="230263" y="149821"/>
                  </a:lnTo>
                  <a:close/>
                </a:path>
                <a:path w="1496694" h="281304">
                  <a:moveTo>
                    <a:pt x="248551" y="51904"/>
                  </a:moveTo>
                  <a:lnTo>
                    <a:pt x="238023" y="30365"/>
                  </a:lnTo>
                  <a:lnTo>
                    <a:pt x="238023" y="48399"/>
                  </a:lnTo>
                  <a:lnTo>
                    <a:pt x="238023" y="51904"/>
                  </a:lnTo>
                  <a:lnTo>
                    <a:pt x="211112" y="51904"/>
                  </a:lnTo>
                  <a:lnTo>
                    <a:pt x="211442" y="49618"/>
                  </a:lnTo>
                  <a:lnTo>
                    <a:pt x="213741" y="43294"/>
                  </a:lnTo>
                  <a:lnTo>
                    <a:pt x="215392" y="40906"/>
                  </a:lnTo>
                  <a:lnTo>
                    <a:pt x="219710" y="37706"/>
                  </a:lnTo>
                  <a:lnTo>
                    <a:pt x="222250" y="36893"/>
                  </a:lnTo>
                  <a:lnTo>
                    <a:pt x="229133" y="36893"/>
                  </a:lnTo>
                  <a:lnTo>
                    <a:pt x="232283" y="38366"/>
                  </a:lnTo>
                  <a:lnTo>
                    <a:pt x="234581" y="41275"/>
                  </a:lnTo>
                  <a:lnTo>
                    <a:pt x="236867" y="44221"/>
                  </a:lnTo>
                  <a:lnTo>
                    <a:pt x="238023" y="48399"/>
                  </a:lnTo>
                  <a:lnTo>
                    <a:pt x="238023" y="30365"/>
                  </a:lnTo>
                  <a:lnTo>
                    <a:pt x="234467" y="27889"/>
                  </a:lnTo>
                  <a:lnTo>
                    <a:pt x="230276" y="26682"/>
                  </a:lnTo>
                  <a:lnTo>
                    <a:pt x="220560" y="26682"/>
                  </a:lnTo>
                  <a:lnTo>
                    <a:pt x="200431" y="51447"/>
                  </a:lnTo>
                  <a:lnTo>
                    <a:pt x="200431" y="64427"/>
                  </a:lnTo>
                  <a:lnTo>
                    <a:pt x="220903" y="89166"/>
                  </a:lnTo>
                  <a:lnTo>
                    <a:pt x="229336" y="89166"/>
                  </a:lnTo>
                  <a:lnTo>
                    <a:pt x="247548" y="75095"/>
                  </a:lnTo>
                  <a:lnTo>
                    <a:pt x="238925" y="70307"/>
                  </a:lnTo>
                  <a:lnTo>
                    <a:pt x="237718" y="73012"/>
                  </a:lnTo>
                  <a:lnTo>
                    <a:pt x="236054" y="75145"/>
                  </a:lnTo>
                  <a:lnTo>
                    <a:pt x="231876" y="78193"/>
                  </a:lnTo>
                  <a:lnTo>
                    <a:pt x="229133" y="78968"/>
                  </a:lnTo>
                  <a:lnTo>
                    <a:pt x="222719" y="78968"/>
                  </a:lnTo>
                  <a:lnTo>
                    <a:pt x="210883" y="62547"/>
                  </a:lnTo>
                  <a:lnTo>
                    <a:pt x="210883" y="61772"/>
                  </a:lnTo>
                  <a:lnTo>
                    <a:pt x="248145" y="61772"/>
                  </a:lnTo>
                  <a:lnTo>
                    <a:pt x="248285" y="60807"/>
                  </a:lnTo>
                  <a:lnTo>
                    <a:pt x="248386" y="59690"/>
                  </a:lnTo>
                  <a:lnTo>
                    <a:pt x="248526" y="57137"/>
                  </a:lnTo>
                  <a:lnTo>
                    <a:pt x="248551" y="53848"/>
                  </a:lnTo>
                  <a:lnTo>
                    <a:pt x="248551" y="51904"/>
                  </a:lnTo>
                  <a:close/>
                </a:path>
                <a:path w="1496694" h="281304">
                  <a:moveTo>
                    <a:pt x="275285" y="149821"/>
                  </a:moveTo>
                  <a:lnTo>
                    <a:pt x="256489" y="149821"/>
                  </a:lnTo>
                  <a:lnTo>
                    <a:pt x="256489" y="219151"/>
                  </a:lnTo>
                  <a:lnTo>
                    <a:pt x="275285" y="219151"/>
                  </a:lnTo>
                  <a:lnTo>
                    <a:pt x="275285" y="149821"/>
                  </a:lnTo>
                  <a:close/>
                </a:path>
                <a:path w="1496694" h="281304">
                  <a:moveTo>
                    <a:pt x="306463" y="71259"/>
                  </a:moveTo>
                  <a:lnTo>
                    <a:pt x="296633" y="67297"/>
                  </a:lnTo>
                  <a:lnTo>
                    <a:pt x="296240" y="69773"/>
                  </a:lnTo>
                  <a:lnTo>
                    <a:pt x="295478" y="71882"/>
                  </a:lnTo>
                  <a:lnTo>
                    <a:pt x="293243" y="75336"/>
                  </a:lnTo>
                  <a:lnTo>
                    <a:pt x="291833" y="76657"/>
                  </a:lnTo>
                  <a:lnTo>
                    <a:pt x="288467" y="78498"/>
                  </a:lnTo>
                  <a:lnTo>
                    <a:pt x="286473" y="78955"/>
                  </a:lnTo>
                  <a:lnTo>
                    <a:pt x="281216" y="78955"/>
                  </a:lnTo>
                  <a:lnTo>
                    <a:pt x="269786" y="62547"/>
                  </a:lnTo>
                  <a:lnTo>
                    <a:pt x="269786" y="53479"/>
                  </a:lnTo>
                  <a:lnTo>
                    <a:pt x="281139" y="36893"/>
                  </a:lnTo>
                  <a:lnTo>
                    <a:pt x="287286" y="36893"/>
                  </a:lnTo>
                  <a:lnTo>
                    <a:pt x="289801" y="37884"/>
                  </a:lnTo>
                  <a:lnTo>
                    <a:pt x="293649" y="41795"/>
                  </a:lnTo>
                  <a:lnTo>
                    <a:pt x="295059" y="44627"/>
                  </a:lnTo>
                  <a:lnTo>
                    <a:pt x="295935" y="48310"/>
                  </a:lnTo>
                  <a:lnTo>
                    <a:pt x="306158" y="43522"/>
                  </a:lnTo>
                  <a:lnTo>
                    <a:pt x="288137" y="26682"/>
                  </a:lnTo>
                  <a:lnTo>
                    <a:pt x="279209" y="26682"/>
                  </a:lnTo>
                  <a:lnTo>
                    <a:pt x="258953" y="51447"/>
                  </a:lnTo>
                  <a:lnTo>
                    <a:pt x="258953" y="64427"/>
                  </a:lnTo>
                  <a:lnTo>
                    <a:pt x="279374" y="89166"/>
                  </a:lnTo>
                  <a:lnTo>
                    <a:pt x="288239" y="89166"/>
                  </a:lnTo>
                  <a:lnTo>
                    <a:pt x="306463" y="71259"/>
                  </a:lnTo>
                  <a:close/>
                </a:path>
                <a:path w="1496694" h="281304">
                  <a:moveTo>
                    <a:pt x="318655" y="149821"/>
                  </a:moveTo>
                  <a:lnTo>
                    <a:pt x="292138" y="149821"/>
                  </a:lnTo>
                  <a:lnTo>
                    <a:pt x="292138" y="219151"/>
                  </a:lnTo>
                  <a:lnTo>
                    <a:pt x="318655" y="219151"/>
                  </a:lnTo>
                  <a:lnTo>
                    <a:pt x="318655" y="149821"/>
                  </a:lnTo>
                  <a:close/>
                </a:path>
                <a:path w="1496694" h="281304">
                  <a:moveTo>
                    <a:pt x="323138" y="27889"/>
                  </a:moveTo>
                  <a:lnTo>
                    <a:pt x="313410" y="27889"/>
                  </a:lnTo>
                  <a:lnTo>
                    <a:pt x="313410" y="37985"/>
                  </a:lnTo>
                  <a:lnTo>
                    <a:pt x="323138" y="37985"/>
                  </a:lnTo>
                  <a:lnTo>
                    <a:pt x="323138" y="27889"/>
                  </a:lnTo>
                  <a:close/>
                </a:path>
                <a:path w="1496694" h="281304">
                  <a:moveTo>
                    <a:pt x="352247" y="83997"/>
                  </a:moveTo>
                  <a:lnTo>
                    <a:pt x="350761" y="78486"/>
                  </a:lnTo>
                  <a:lnTo>
                    <a:pt x="349732" y="74637"/>
                  </a:lnTo>
                  <a:lnTo>
                    <a:pt x="348576" y="75819"/>
                  </a:lnTo>
                  <a:lnTo>
                    <a:pt x="347433" y="76758"/>
                  </a:lnTo>
                  <a:lnTo>
                    <a:pt x="344703" y="78130"/>
                  </a:lnTo>
                  <a:lnTo>
                    <a:pt x="343027" y="78486"/>
                  </a:lnTo>
                  <a:lnTo>
                    <a:pt x="339051" y="78486"/>
                  </a:lnTo>
                  <a:lnTo>
                    <a:pt x="337273" y="77800"/>
                  </a:lnTo>
                  <a:lnTo>
                    <a:pt x="335915" y="76441"/>
                  </a:lnTo>
                  <a:lnTo>
                    <a:pt x="334657" y="75082"/>
                  </a:lnTo>
                  <a:lnTo>
                    <a:pt x="334022" y="72910"/>
                  </a:lnTo>
                  <a:lnTo>
                    <a:pt x="334022" y="37985"/>
                  </a:lnTo>
                  <a:lnTo>
                    <a:pt x="351409" y="37985"/>
                  </a:lnTo>
                  <a:lnTo>
                    <a:pt x="351409" y="27889"/>
                  </a:lnTo>
                  <a:lnTo>
                    <a:pt x="334022" y="27889"/>
                  </a:lnTo>
                  <a:lnTo>
                    <a:pt x="334022" y="10223"/>
                  </a:lnTo>
                  <a:lnTo>
                    <a:pt x="323138" y="13830"/>
                  </a:lnTo>
                  <a:lnTo>
                    <a:pt x="323227" y="75819"/>
                  </a:lnTo>
                  <a:lnTo>
                    <a:pt x="336016" y="89166"/>
                  </a:lnTo>
                  <a:lnTo>
                    <a:pt x="341668" y="89166"/>
                  </a:lnTo>
                  <a:lnTo>
                    <a:pt x="344182" y="88709"/>
                  </a:lnTo>
                  <a:lnTo>
                    <a:pt x="346481" y="87795"/>
                  </a:lnTo>
                  <a:lnTo>
                    <a:pt x="348691" y="86868"/>
                  </a:lnTo>
                  <a:lnTo>
                    <a:pt x="350672" y="85598"/>
                  </a:lnTo>
                  <a:lnTo>
                    <a:pt x="352247" y="83997"/>
                  </a:lnTo>
                  <a:close/>
                </a:path>
                <a:path w="1496694" h="281304">
                  <a:moveTo>
                    <a:pt x="383349" y="149821"/>
                  </a:moveTo>
                  <a:lnTo>
                    <a:pt x="349123" y="149821"/>
                  </a:lnTo>
                  <a:lnTo>
                    <a:pt x="349123" y="219151"/>
                  </a:lnTo>
                  <a:lnTo>
                    <a:pt x="383349" y="219151"/>
                  </a:lnTo>
                  <a:lnTo>
                    <a:pt x="383349" y="149821"/>
                  </a:lnTo>
                  <a:close/>
                </a:path>
                <a:path w="1496694" h="281304">
                  <a:moveTo>
                    <a:pt x="430568" y="149821"/>
                  </a:moveTo>
                  <a:lnTo>
                    <a:pt x="418515" y="149821"/>
                  </a:lnTo>
                  <a:lnTo>
                    <a:pt x="418515" y="219151"/>
                  </a:lnTo>
                  <a:lnTo>
                    <a:pt x="430568" y="219151"/>
                  </a:lnTo>
                  <a:lnTo>
                    <a:pt x="430568" y="149821"/>
                  </a:lnTo>
                  <a:close/>
                </a:path>
                <a:path w="1496694" h="281304">
                  <a:moveTo>
                    <a:pt x="441807" y="863"/>
                  </a:moveTo>
                  <a:lnTo>
                    <a:pt x="430949" y="863"/>
                  </a:lnTo>
                  <a:lnTo>
                    <a:pt x="431038" y="37134"/>
                  </a:lnTo>
                  <a:lnTo>
                    <a:pt x="430949" y="36944"/>
                  </a:lnTo>
                  <a:lnTo>
                    <a:pt x="430949" y="53047"/>
                  </a:lnTo>
                  <a:lnTo>
                    <a:pt x="430949" y="61683"/>
                  </a:lnTo>
                  <a:lnTo>
                    <a:pt x="430377" y="65544"/>
                  </a:lnTo>
                  <a:lnTo>
                    <a:pt x="428078" y="71945"/>
                  </a:lnTo>
                  <a:lnTo>
                    <a:pt x="426478" y="74422"/>
                  </a:lnTo>
                  <a:lnTo>
                    <a:pt x="422287" y="77952"/>
                  </a:lnTo>
                  <a:lnTo>
                    <a:pt x="419785" y="78828"/>
                  </a:lnTo>
                  <a:lnTo>
                    <a:pt x="412483" y="78828"/>
                  </a:lnTo>
                  <a:lnTo>
                    <a:pt x="409079" y="76962"/>
                  </a:lnTo>
                  <a:lnTo>
                    <a:pt x="404215" y="69532"/>
                  </a:lnTo>
                  <a:lnTo>
                    <a:pt x="403021" y="64528"/>
                  </a:lnTo>
                  <a:lnTo>
                    <a:pt x="403034" y="51320"/>
                  </a:lnTo>
                  <a:lnTo>
                    <a:pt x="404241" y="46367"/>
                  </a:lnTo>
                  <a:lnTo>
                    <a:pt x="409244" y="38976"/>
                  </a:lnTo>
                  <a:lnTo>
                    <a:pt x="412762" y="37134"/>
                  </a:lnTo>
                  <a:lnTo>
                    <a:pt x="419976" y="37134"/>
                  </a:lnTo>
                  <a:lnTo>
                    <a:pt x="430949" y="53047"/>
                  </a:lnTo>
                  <a:lnTo>
                    <a:pt x="430949" y="36944"/>
                  </a:lnTo>
                  <a:lnTo>
                    <a:pt x="429158" y="33693"/>
                  </a:lnTo>
                  <a:lnTo>
                    <a:pt x="423227" y="28079"/>
                  </a:lnTo>
                  <a:lnTo>
                    <a:pt x="419569" y="26682"/>
                  </a:lnTo>
                  <a:lnTo>
                    <a:pt x="411073" y="26682"/>
                  </a:lnTo>
                  <a:lnTo>
                    <a:pt x="407212" y="27901"/>
                  </a:lnTo>
                  <a:lnTo>
                    <a:pt x="403707" y="30365"/>
                  </a:lnTo>
                  <a:lnTo>
                    <a:pt x="400189" y="32791"/>
                  </a:lnTo>
                  <a:lnTo>
                    <a:pt x="397395" y="36347"/>
                  </a:lnTo>
                  <a:lnTo>
                    <a:pt x="393204" y="45643"/>
                  </a:lnTo>
                  <a:lnTo>
                    <a:pt x="392163" y="51320"/>
                  </a:lnTo>
                  <a:lnTo>
                    <a:pt x="392163" y="64528"/>
                  </a:lnTo>
                  <a:lnTo>
                    <a:pt x="410362" y="89166"/>
                  </a:lnTo>
                  <a:lnTo>
                    <a:pt x="417512" y="89166"/>
                  </a:lnTo>
                  <a:lnTo>
                    <a:pt x="432320" y="75336"/>
                  </a:lnTo>
                  <a:lnTo>
                    <a:pt x="431736" y="76962"/>
                  </a:lnTo>
                  <a:lnTo>
                    <a:pt x="431736" y="79387"/>
                  </a:lnTo>
                  <a:lnTo>
                    <a:pt x="432168" y="87972"/>
                  </a:lnTo>
                  <a:lnTo>
                    <a:pt x="441807" y="87972"/>
                  </a:lnTo>
                  <a:lnTo>
                    <a:pt x="441807" y="71615"/>
                  </a:lnTo>
                  <a:lnTo>
                    <a:pt x="441807" y="43141"/>
                  </a:lnTo>
                  <a:lnTo>
                    <a:pt x="441807" y="863"/>
                  </a:lnTo>
                  <a:close/>
                </a:path>
                <a:path w="1496694" h="281304">
                  <a:moveTo>
                    <a:pt x="494131" y="149821"/>
                  </a:moveTo>
                  <a:lnTo>
                    <a:pt x="464718" y="149821"/>
                  </a:lnTo>
                  <a:lnTo>
                    <a:pt x="464718" y="219151"/>
                  </a:lnTo>
                  <a:lnTo>
                    <a:pt x="494131" y="219151"/>
                  </a:lnTo>
                  <a:lnTo>
                    <a:pt x="494131" y="149821"/>
                  </a:lnTo>
                  <a:close/>
                </a:path>
                <a:path w="1496694" h="281304">
                  <a:moveTo>
                    <a:pt x="503415" y="51904"/>
                  </a:moveTo>
                  <a:lnTo>
                    <a:pt x="492874" y="30353"/>
                  </a:lnTo>
                  <a:lnTo>
                    <a:pt x="492874" y="48399"/>
                  </a:lnTo>
                  <a:lnTo>
                    <a:pt x="492874" y="51904"/>
                  </a:lnTo>
                  <a:lnTo>
                    <a:pt x="465975" y="51904"/>
                  </a:lnTo>
                  <a:lnTo>
                    <a:pt x="466305" y="49618"/>
                  </a:lnTo>
                  <a:lnTo>
                    <a:pt x="468591" y="43294"/>
                  </a:lnTo>
                  <a:lnTo>
                    <a:pt x="470255" y="40906"/>
                  </a:lnTo>
                  <a:lnTo>
                    <a:pt x="474586" y="37706"/>
                  </a:lnTo>
                  <a:lnTo>
                    <a:pt x="477113" y="36893"/>
                  </a:lnTo>
                  <a:lnTo>
                    <a:pt x="483984" y="36893"/>
                  </a:lnTo>
                  <a:lnTo>
                    <a:pt x="487146" y="38366"/>
                  </a:lnTo>
                  <a:lnTo>
                    <a:pt x="489445" y="41275"/>
                  </a:lnTo>
                  <a:lnTo>
                    <a:pt x="491744" y="44221"/>
                  </a:lnTo>
                  <a:lnTo>
                    <a:pt x="492874" y="48399"/>
                  </a:lnTo>
                  <a:lnTo>
                    <a:pt x="492874" y="30353"/>
                  </a:lnTo>
                  <a:lnTo>
                    <a:pt x="489331" y="27889"/>
                  </a:lnTo>
                  <a:lnTo>
                    <a:pt x="485140" y="26682"/>
                  </a:lnTo>
                  <a:lnTo>
                    <a:pt x="475424" y="26682"/>
                  </a:lnTo>
                  <a:lnTo>
                    <a:pt x="455295" y="51447"/>
                  </a:lnTo>
                  <a:lnTo>
                    <a:pt x="455295" y="64427"/>
                  </a:lnTo>
                  <a:lnTo>
                    <a:pt x="475767" y="89166"/>
                  </a:lnTo>
                  <a:lnTo>
                    <a:pt x="484212" y="89166"/>
                  </a:lnTo>
                  <a:lnTo>
                    <a:pt x="502412" y="75095"/>
                  </a:lnTo>
                  <a:lnTo>
                    <a:pt x="493788" y="70307"/>
                  </a:lnTo>
                  <a:lnTo>
                    <a:pt x="492582" y="73012"/>
                  </a:lnTo>
                  <a:lnTo>
                    <a:pt x="490918" y="75145"/>
                  </a:lnTo>
                  <a:lnTo>
                    <a:pt x="486727" y="78193"/>
                  </a:lnTo>
                  <a:lnTo>
                    <a:pt x="483984" y="78968"/>
                  </a:lnTo>
                  <a:lnTo>
                    <a:pt x="477583" y="78968"/>
                  </a:lnTo>
                  <a:lnTo>
                    <a:pt x="465734" y="62547"/>
                  </a:lnTo>
                  <a:lnTo>
                    <a:pt x="465734" y="61772"/>
                  </a:lnTo>
                  <a:lnTo>
                    <a:pt x="503008" y="61772"/>
                  </a:lnTo>
                  <a:lnTo>
                    <a:pt x="503135" y="60807"/>
                  </a:lnTo>
                  <a:lnTo>
                    <a:pt x="503262" y="59690"/>
                  </a:lnTo>
                  <a:lnTo>
                    <a:pt x="503377" y="57137"/>
                  </a:lnTo>
                  <a:lnTo>
                    <a:pt x="503415" y="53848"/>
                  </a:lnTo>
                  <a:lnTo>
                    <a:pt x="503415" y="51904"/>
                  </a:lnTo>
                  <a:close/>
                </a:path>
                <a:path w="1496694" h="281304">
                  <a:moveTo>
                    <a:pt x="557187" y="149821"/>
                  </a:moveTo>
                  <a:lnTo>
                    <a:pt x="512025" y="149821"/>
                  </a:lnTo>
                  <a:lnTo>
                    <a:pt x="512025" y="219151"/>
                  </a:lnTo>
                  <a:lnTo>
                    <a:pt x="557187" y="219151"/>
                  </a:lnTo>
                  <a:lnTo>
                    <a:pt x="557187" y="149821"/>
                  </a:lnTo>
                  <a:close/>
                </a:path>
                <a:path w="1496694" h="281304">
                  <a:moveTo>
                    <a:pt x="557593" y="65976"/>
                  </a:moveTo>
                  <a:lnTo>
                    <a:pt x="556590" y="62712"/>
                  </a:lnTo>
                  <a:lnTo>
                    <a:pt x="552615" y="57340"/>
                  </a:lnTo>
                  <a:lnTo>
                    <a:pt x="549186" y="55435"/>
                  </a:lnTo>
                  <a:lnTo>
                    <a:pt x="530136" y="50800"/>
                  </a:lnTo>
                  <a:lnTo>
                    <a:pt x="528320" y="49872"/>
                  </a:lnTo>
                  <a:lnTo>
                    <a:pt x="526288" y="47472"/>
                  </a:lnTo>
                  <a:lnTo>
                    <a:pt x="525792" y="46088"/>
                  </a:lnTo>
                  <a:lnTo>
                    <a:pt x="525792" y="42938"/>
                  </a:lnTo>
                  <a:lnTo>
                    <a:pt x="533946" y="36893"/>
                  </a:lnTo>
                  <a:lnTo>
                    <a:pt x="538810" y="36893"/>
                  </a:lnTo>
                  <a:lnTo>
                    <a:pt x="541413" y="37680"/>
                  </a:lnTo>
                  <a:lnTo>
                    <a:pt x="546417" y="40792"/>
                  </a:lnTo>
                  <a:lnTo>
                    <a:pt x="548309" y="43180"/>
                  </a:lnTo>
                  <a:lnTo>
                    <a:pt x="549592" y="46393"/>
                  </a:lnTo>
                  <a:lnTo>
                    <a:pt x="557085" y="38938"/>
                  </a:lnTo>
                  <a:lnTo>
                    <a:pt x="555205" y="35001"/>
                  </a:lnTo>
                  <a:lnTo>
                    <a:pt x="552462" y="31978"/>
                  </a:lnTo>
                  <a:lnTo>
                    <a:pt x="545312" y="27762"/>
                  </a:lnTo>
                  <a:lnTo>
                    <a:pt x="540969" y="26682"/>
                  </a:lnTo>
                  <a:lnTo>
                    <a:pt x="531533" y="26682"/>
                  </a:lnTo>
                  <a:lnTo>
                    <a:pt x="515048" y="41922"/>
                  </a:lnTo>
                  <a:lnTo>
                    <a:pt x="515048" y="49618"/>
                  </a:lnTo>
                  <a:lnTo>
                    <a:pt x="516204" y="53225"/>
                  </a:lnTo>
                  <a:lnTo>
                    <a:pt x="520788" y="58902"/>
                  </a:lnTo>
                  <a:lnTo>
                    <a:pt x="524637" y="60985"/>
                  </a:lnTo>
                  <a:lnTo>
                    <a:pt x="543039" y="65544"/>
                  </a:lnTo>
                  <a:lnTo>
                    <a:pt x="544652" y="66446"/>
                  </a:lnTo>
                  <a:lnTo>
                    <a:pt x="546328" y="68770"/>
                  </a:lnTo>
                  <a:lnTo>
                    <a:pt x="546747" y="70104"/>
                  </a:lnTo>
                  <a:lnTo>
                    <a:pt x="546747" y="73952"/>
                  </a:lnTo>
                  <a:lnTo>
                    <a:pt x="545846" y="75755"/>
                  </a:lnTo>
                  <a:lnTo>
                    <a:pt x="542201" y="78320"/>
                  </a:lnTo>
                  <a:lnTo>
                    <a:pt x="539724" y="78968"/>
                  </a:lnTo>
                  <a:lnTo>
                    <a:pt x="532714" y="78968"/>
                  </a:lnTo>
                  <a:lnTo>
                    <a:pt x="529348" y="77965"/>
                  </a:lnTo>
                  <a:lnTo>
                    <a:pt x="523735" y="74053"/>
                  </a:lnTo>
                  <a:lnTo>
                    <a:pt x="521601" y="71412"/>
                  </a:lnTo>
                  <a:lnTo>
                    <a:pt x="520103" y="68160"/>
                  </a:lnTo>
                  <a:lnTo>
                    <a:pt x="512622" y="75819"/>
                  </a:lnTo>
                  <a:lnTo>
                    <a:pt x="515048" y="80073"/>
                  </a:lnTo>
                  <a:lnTo>
                    <a:pt x="518350" y="83362"/>
                  </a:lnTo>
                  <a:lnTo>
                    <a:pt x="526732" y="88011"/>
                  </a:lnTo>
                  <a:lnTo>
                    <a:pt x="531355" y="89166"/>
                  </a:lnTo>
                  <a:lnTo>
                    <a:pt x="540816" y="89166"/>
                  </a:lnTo>
                  <a:lnTo>
                    <a:pt x="557593" y="73672"/>
                  </a:lnTo>
                  <a:lnTo>
                    <a:pt x="557593" y="65976"/>
                  </a:lnTo>
                  <a:close/>
                </a:path>
                <a:path w="1496694" h="281304">
                  <a:moveTo>
                    <a:pt x="581583" y="27889"/>
                  </a:moveTo>
                  <a:lnTo>
                    <a:pt x="570750" y="27889"/>
                  </a:lnTo>
                  <a:lnTo>
                    <a:pt x="570750" y="87972"/>
                  </a:lnTo>
                  <a:lnTo>
                    <a:pt x="581583" y="87972"/>
                  </a:lnTo>
                  <a:lnTo>
                    <a:pt x="581583" y="27889"/>
                  </a:lnTo>
                  <a:close/>
                </a:path>
                <a:path w="1496694" h="281304">
                  <a:moveTo>
                    <a:pt x="583425" y="7200"/>
                  </a:moveTo>
                  <a:lnTo>
                    <a:pt x="582790" y="5219"/>
                  </a:lnTo>
                  <a:lnTo>
                    <a:pt x="580288" y="2501"/>
                  </a:lnTo>
                  <a:lnTo>
                    <a:pt x="578523" y="1828"/>
                  </a:lnTo>
                  <a:lnTo>
                    <a:pt x="573862" y="1828"/>
                  </a:lnTo>
                  <a:lnTo>
                    <a:pt x="572046" y="2501"/>
                  </a:lnTo>
                  <a:lnTo>
                    <a:pt x="569556" y="5219"/>
                  </a:lnTo>
                  <a:lnTo>
                    <a:pt x="568934" y="7200"/>
                  </a:lnTo>
                  <a:lnTo>
                    <a:pt x="568934" y="12306"/>
                  </a:lnTo>
                  <a:lnTo>
                    <a:pt x="569556" y="14300"/>
                  </a:lnTo>
                  <a:lnTo>
                    <a:pt x="572046" y="17106"/>
                  </a:lnTo>
                  <a:lnTo>
                    <a:pt x="573862" y="17805"/>
                  </a:lnTo>
                  <a:lnTo>
                    <a:pt x="578523" y="17805"/>
                  </a:lnTo>
                  <a:lnTo>
                    <a:pt x="580288" y="17106"/>
                  </a:lnTo>
                  <a:lnTo>
                    <a:pt x="582790" y="14300"/>
                  </a:lnTo>
                  <a:lnTo>
                    <a:pt x="583425" y="12306"/>
                  </a:lnTo>
                  <a:lnTo>
                    <a:pt x="583425" y="7200"/>
                  </a:lnTo>
                  <a:close/>
                </a:path>
                <a:path w="1496694" h="281304">
                  <a:moveTo>
                    <a:pt x="602881" y="149821"/>
                  </a:moveTo>
                  <a:lnTo>
                    <a:pt x="587209" y="149821"/>
                  </a:lnTo>
                  <a:lnTo>
                    <a:pt x="587209" y="219151"/>
                  </a:lnTo>
                  <a:lnTo>
                    <a:pt x="602881" y="219151"/>
                  </a:lnTo>
                  <a:lnTo>
                    <a:pt x="602881" y="149821"/>
                  </a:lnTo>
                  <a:close/>
                </a:path>
                <a:path w="1496694" h="281304">
                  <a:moveTo>
                    <a:pt x="643991" y="149821"/>
                  </a:moveTo>
                  <a:lnTo>
                    <a:pt x="618629" y="149821"/>
                  </a:lnTo>
                  <a:lnTo>
                    <a:pt x="618629" y="219151"/>
                  </a:lnTo>
                  <a:lnTo>
                    <a:pt x="643991" y="219151"/>
                  </a:lnTo>
                  <a:lnTo>
                    <a:pt x="643991" y="149821"/>
                  </a:lnTo>
                  <a:close/>
                </a:path>
                <a:path w="1496694" h="281304">
                  <a:moveTo>
                    <a:pt x="644740" y="25361"/>
                  </a:moveTo>
                  <a:lnTo>
                    <a:pt x="643001" y="15278"/>
                  </a:lnTo>
                  <a:lnTo>
                    <a:pt x="639495" y="15278"/>
                  </a:lnTo>
                  <a:lnTo>
                    <a:pt x="628307" y="28765"/>
                  </a:lnTo>
                  <a:lnTo>
                    <a:pt x="628307" y="28930"/>
                  </a:lnTo>
                  <a:lnTo>
                    <a:pt x="628218" y="43561"/>
                  </a:lnTo>
                  <a:lnTo>
                    <a:pt x="628218" y="50444"/>
                  </a:lnTo>
                  <a:lnTo>
                    <a:pt x="627189" y="53200"/>
                  </a:lnTo>
                  <a:lnTo>
                    <a:pt x="623062" y="57365"/>
                  </a:lnTo>
                  <a:lnTo>
                    <a:pt x="620445" y="58420"/>
                  </a:lnTo>
                  <a:lnTo>
                    <a:pt x="614159" y="58420"/>
                  </a:lnTo>
                  <a:lnTo>
                    <a:pt x="611581" y="57365"/>
                  </a:lnTo>
                  <a:lnTo>
                    <a:pt x="607466" y="53200"/>
                  </a:lnTo>
                  <a:lnTo>
                    <a:pt x="606425" y="50444"/>
                  </a:lnTo>
                  <a:lnTo>
                    <a:pt x="606425" y="43561"/>
                  </a:lnTo>
                  <a:lnTo>
                    <a:pt x="607466" y="40792"/>
                  </a:lnTo>
                  <a:lnTo>
                    <a:pt x="611581" y="36728"/>
                  </a:lnTo>
                  <a:lnTo>
                    <a:pt x="614159" y="35687"/>
                  </a:lnTo>
                  <a:lnTo>
                    <a:pt x="620445" y="35687"/>
                  </a:lnTo>
                  <a:lnTo>
                    <a:pt x="623062" y="36728"/>
                  </a:lnTo>
                  <a:lnTo>
                    <a:pt x="627189" y="40792"/>
                  </a:lnTo>
                  <a:lnTo>
                    <a:pt x="628218" y="43561"/>
                  </a:lnTo>
                  <a:lnTo>
                    <a:pt x="628218" y="28892"/>
                  </a:lnTo>
                  <a:lnTo>
                    <a:pt x="625602" y="27533"/>
                  </a:lnTo>
                  <a:lnTo>
                    <a:pt x="621728" y="26682"/>
                  </a:lnTo>
                  <a:lnTo>
                    <a:pt x="612952" y="26682"/>
                  </a:lnTo>
                  <a:lnTo>
                    <a:pt x="595490" y="42900"/>
                  </a:lnTo>
                  <a:lnTo>
                    <a:pt x="595541" y="53200"/>
                  </a:lnTo>
                  <a:lnTo>
                    <a:pt x="597369" y="57975"/>
                  </a:lnTo>
                  <a:lnTo>
                    <a:pt x="602945" y="63525"/>
                  </a:lnTo>
                  <a:lnTo>
                    <a:pt x="601472" y="64185"/>
                  </a:lnTo>
                  <a:lnTo>
                    <a:pt x="597014" y="68986"/>
                  </a:lnTo>
                  <a:lnTo>
                    <a:pt x="595896" y="71907"/>
                  </a:lnTo>
                  <a:lnTo>
                    <a:pt x="595896" y="78803"/>
                  </a:lnTo>
                  <a:lnTo>
                    <a:pt x="596760" y="81457"/>
                  </a:lnTo>
                  <a:lnTo>
                    <a:pt x="600202" y="85229"/>
                  </a:lnTo>
                  <a:lnTo>
                    <a:pt x="601103" y="85737"/>
                  </a:lnTo>
                  <a:lnTo>
                    <a:pt x="598081" y="87007"/>
                  </a:lnTo>
                  <a:lnTo>
                    <a:pt x="594233" y="91795"/>
                  </a:lnTo>
                  <a:lnTo>
                    <a:pt x="593267" y="94602"/>
                  </a:lnTo>
                  <a:lnTo>
                    <a:pt x="593267" y="102387"/>
                  </a:lnTo>
                  <a:lnTo>
                    <a:pt x="595249" y="106184"/>
                  </a:lnTo>
                  <a:lnTo>
                    <a:pt x="603237" y="112280"/>
                  </a:lnTo>
                  <a:lnTo>
                    <a:pt x="609384" y="113804"/>
                  </a:lnTo>
                  <a:lnTo>
                    <a:pt x="622604" y="113804"/>
                  </a:lnTo>
                  <a:lnTo>
                    <a:pt x="643204" y="89166"/>
                  </a:lnTo>
                  <a:lnTo>
                    <a:pt x="643204" y="88988"/>
                  </a:lnTo>
                  <a:lnTo>
                    <a:pt x="642543" y="87249"/>
                  </a:lnTo>
                  <a:lnTo>
                    <a:pt x="641794" y="85318"/>
                  </a:lnTo>
                  <a:lnTo>
                    <a:pt x="636117" y="79946"/>
                  </a:lnTo>
                  <a:lnTo>
                    <a:pt x="633996" y="79235"/>
                  </a:lnTo>
                  <a:lnTo>
                    <a:pt x="633996" y="93446"/>
                  </a:lnTo>
                  <a:lnTo>
                    <a:pt x="633996" y="96888"/>
                  </a:lnTo>
                  <a:lnTo>
                    <a:pt x="621385" y="104190"/>
                  </a:lnTo>
                  <a:lnTo>
                    <a:pt x="612889" y="104190"/>
                  </a:lnTo>
                  <a:lnTo>
                    <a:pt x="609142" y="103416"/>
                  </a:lnTo>
                  <a:lnTo>
                    <a:pt x="603732" y="100380"/>
                  </a:lnTo>
                  <a:lnTo>
                    <a:pt x="602424" y="98348"/>
                  </a:lnTo>
                  <a:lnTo>
                    <a:pt x="602462" y="93446"/>
                  </a:lnTo>
                  <a:lnTo>
                    <a:pt x="603021" y="92062"/>
                  </a:lnTo>
                  <a:lnTo>
                    <a:pt x="605586" y="89750"/>
                  </a:lnTo>
                  <a:lnTo>
                    <a:pt x="607174" y="89166"/>
                  </a:lnTo>
                  <a:lnTo>
                    <a:pt x="628624" y="89166"/>
                  </a:lnTo>
                  <a:lnTo>
                    <a:pt x="630859" y="89712"/>
                  </a:lnTo>
                  <a:lnTo>
                    <a:pt x="633361" y="91973"/>
                  </a:lnTo>
                  <a:lnTo>
                    <a:pt x="633996" y="93446"/>
                  </a:lnTo>
                  <a:lnTo>
                    <a:pt x="633996" y="79235"/>
                  </a:lnTo>
                  <a:lnTo>
                    <a:pt x="632129" y="78587"/>
                  </a:lnTo>
                  <a:lnTo>
                    <a:pt x="609511" y="78587"/>
                  </a:lnTo>
                  <a:lnTo>
                    <a:pt x="607733" y="78130"/>
                  </a:lnTo>
                  <a:lnTo>
                    <a:pt x="605231" y="76200"/>
                  </a:lnTo>
                  <a:lnTo>
                    <a:pt x="604608" y="74714"/>
                  </a:lnTo>
                  <a:lnTo>
                    <a:pt x="604608" y="71031"/>
                  </a:lnTo>
                  <a:lnTo>
                    <a:pt x="605256" y="69507"/>
                  </a:lnTo>
                  <a:lnTo>
                    <a:pt x="606539" y="68160"/>
                  </a:lnTo>
                  <a:lnTo>
                    <a:pt x="607822" y="66776"/>
                  </a:lnTo>
                  <a:lnTo>
                    <a:pt x="608253" y="66611"/>
                  </a:lnTo>
                  <a:lnTo>
                    <a:pt x="610260" y="67297"/>
                  </a:lnTo>
                  <a:lnTo>
                    <a:pt x="621728" y="67297"/>
                  </a:lnTo>
                  <a:lnTo>
                    <a:pt x="625602" y="66459"/>
                  </a:lnTo>
                  <a:lnTo>
                    <a:pt x="632155" y="63093"/>
                  </a:lnTo>
                  <a:lnTo>
                    <a:pt x="632929" y="62369"/>
                  </a:lnTo>
                  <a:lnTo>
                    <a:pt x="634682" y="60744"/>
                  </a:lnTo>
                  <a:lnTo>
                    <a:pt x="636054" y="58420"/>
                  </a:lnTo>
                  <a:lnTo>
                    <a:pt x="638263" y="54648"/>
                  </a:lnTo>
                  <a:lnTo>
                    <a:pt x="639152" y="51079"/>
                  </a:lnTo>
                  <a:lnTo>
                    <a:pt x="639152" y="42900"/>
                  </a:lnTo>
                  <a:lnTo>
                    <a:pt x="638263" y="39344"/>
                  </a:lnTo>
                  <a:lnTo>
                    <a:pt x="636104" y="35687"/>
                  </a:lnTo>
                  <a:lnTo>
                    <a:pt x="635622" y="34861"/>
                  </a:lnTo>
                  <a:lnTo>
                    <a:pt x="634682" y="33261"/>
                  </a:lnTo>
                  <a:lnTo>
                    <a:pt x="633590" y="32232"/>
                  </a:lnTo>
                  <a:lnTo>
                    <a:pt x="633590" y="31750"/>
                  </a:lnTo>
                  <a:lnTo>
                    <a:pt x="634441" y="29349"/>
                  </a:lnTo>
                  <a:lnTo>
                    <a:pt x="637806" y="26060"/>
                  </a:lnTo>
                  <a:lnTo>
                    <a:pt x="640283" y="25260"/>
                  </a:lnTo>
                  <a:lnTo>
                    <a:pt x="643928" y="25260"/>
                  </a:lnTo>
                  <a:lnTo>
                    <a:pt x="644334" y="25336"/>
                  </a:lnTo>
                  <a:lnTo>
                    <a:pt x="644740" y="25361"/>
                  </a:lnTo>
                  <a:close/>
                </a:path>
                <a:path w="1496694" h="281304">
                  <a:moveTo>
                    <a:pt x="699477" y="87972"/>
                  </a:moveTo>
                  <a:lnTo>
                    <a:pt x="699389" y="43522"/>
                  </a:lnTo>
                  <a:lnTo>
                    <a:pt x="684009" y="26682"/>
                  </a:lnTo>
                  <a:lnTo>
                    <a:pt x="677659" y="26682"/>
                  </a:lnTo>
                  <a:lnTo>
                    <a:pt x="675043" y="27203"/>
                  </a:lnTo>
                  <a:lnTo>
                    <a:pt x="672579" y="28257"/>
                  </a:lnTo>
                  <a:lnTo>
                    <a:pt x="670115" y="29286"/>
                  </a:lnTo>
                  <a:lnTo>
                    <a:pt x="667981" y="30949"/>
                  </a:lnTo>
                  <a:lnTo>
                    <a:pt x="664413" y="35521"/>
                  </a:lnTo>
                  <a:lnTo>
                    <a:pt x="663282" y="37884"/>
                  </a:lnTo>
                  <a:lnTo>
                    <a:pt x="663346" y="39827"/>
                  </a:lnTo>
                  <a:lnTo>
                    <a:pt x="663511" y="43522"/>
                  </a:lnTo>
                  <a:lnTo>
                    <a:pt x="663257" y="37934"/>
                  </a:lnTo>
                  <a:lnTo>
                    <a:pt x="663041" y="33197"/>
                  </a:lnTo>
                  <a:lnTo>
                    <a:pt x="663041" y="38392"/>
                  </a:lnTo>
                  <a:lnTo>
                    <a:pt x="662101" y="41833"/>
                  </a:lnTo>
                  <a:lnTo>
                    <a:pt x="663041" y="38392"/>
                  </a:lnTo>
                  <a:lnTo>
                    <a:pt x="663041" y="33197"/>
                  </a:lnTo>
                  <a:lnTo>
                    <a:pt x="662800" y="27889"/>
                  </a:lnTo>
                  <a:lnTo>
                    <a:pt x="653173" y="27889"/>
                  </a:lnTo>
                  <a:lnTo>
                    <a:pt x="653173" y="87972"/>
                  </a:lnTo>
                  <a:lnTo>
                    <a:pt x="664019" y="87972"/>
                  </a:lnTo>
                  <a:lnTo>
                    <a:pt x="664019" y="51447"/>
                  </a:lnTo>
                  <a:lnTo>
                    <a:pt x="664705" y="47790"/>
                  </a:lnTo>
                  <a:lnTo>
                    <a:pt x="666889" y="43522"/>
                  </a:lnTo>
                  <a:lnTo>
                    <a:pt x="667486" y="42354"/>
                  </a:lnTo>
                  <a:lnTo>
                    <a:pt x="669226" y="40360"/>
                  </a:lnTo>
                  <a:lnTo>
                    <a:pt x="673404" y="37884"/>
                  </a:lnTo>
                  <a:lnTo>
                    <a:pt x="675563" y="37261"/>
                  </a:lnTo>
                  <a:lnTo>
                    <a:pt x="680910" y="37261"/>
                  </a:lnTo>
                  <a:lnTo>
                    <a:pt x="683488" y="38404"/>
                  </a:lnTo>
                  <a:lnTo>
                    <a:pt x="687603" y="42964"/>
                  </a:lnTo>
                  <a:lnTo>
                    <a:pt x="688644" y="47066"/>
                  </a:lnTo>
                  <a:lnTo>
                    <a:pt x="688644" y="87972"/>
                  </a:lnTo>
                  <a:lnTo>
                    <a:pt x="699477" y="87972"/>
                  </a:lnTo>
                  <a:close/>
                </a:path>
                <a:path w="1496694" h="281304">
                  <a:moveTo>
                    <a:pt x="713054" y="149821"/>
                  </a:moveTo>
                  <a:lnTo>
                    <a:pt x="683653" y="149821"/>
                  </a:lnTo>
                  <a:lnTo>
                    <a:pt x="683653" y="219151"/>
                  </a:lnTo>
                  <a:lnTo>
                    <a:pt x="713054" y="219151"/>
                  </a:lnTo>
                  <a:lnTo>
                    <a:pt x="713054" y="149821"/>
                  </a:lnTo>
                  <a:close/>
                </a:path>
                <a:path w="1496694" h="281304">
                  <a:moveTo>
                    <a:pt x="742873" y="149821"/>
                  </a:moveTo>
                  <a:lnTo>
                    <a:pt x="727214" y="149821"/>
                  </a:lnTo>
                  <a:lnTo>
                    <a:pt x="727214" y="279882"/>
                  </a:lnTo>
                  <a:lnTo>
                    <a:pt x="742873" y="279882"/>
                  </a:lnTo>
                  <a:lnTo>
                    <a:pt x="742873" y="149821"/>
                  </a:lnTo>
                  <a:close/>
                </a:path>
                <a:path w="1496694" h="281304">
                  <a:moveTo>
                    <a:pt x="776185" y="149821"/>
                  </a:moveTo>
                  <a:lnTo>
                    <a:pt x="760501" y="149821"/>
                  </a:lnTo>
                  <a:lnTo>
                    <a:pt x="760501" y="279882"/>
                  </a:lnTo>
                  <a:lnTo>
                    <a:pt x="776185" y="279882"/>
                  </a:lnTo>
                  <a:lnTo>
                    <a:pt x="776185" y="149821"/>
                  </a:lnTo>
                  <a:close/>
                </a:path>
                <a:path w="1496694" h="281304">
                  <a:moveTo>
                    <a:pt x="778306" y="2895"/>
                  </a:moveTo>
                  <a:lnTo>
                    <a:pt x="777468" y="2019"/>
                  </a:lnTo>
                  <a:lnTo>
                    <a:pt x="776109" y="1320"/>
                  </a:lnTo>
                  <a:lnTo>
                    <a:pt x="772655" y="266"/>
                  </a:lnTo>
                  <a:lnTo>
                    <a:pt x="770763" y="0"/>
                  </a:lnTo>
                  <a:lnTo>
                    <a:pt x="765949" y="0"/>
                  </a:lnTo>
                  <a:lnTo>
                    <a:pt x="752182" y="11226"/>
                  </a:lnTo>
                  <a:lnTo>
                    <a:pt x="751395" y="13462"/>
                  </a:lnTo>
                  <a:lnTo>
                    <a:pt x="751078" y="16205"/>
                  </a:lnTo>
                  <a:lnTo>
                    <a:pt x="751078" y="27889"/>
                  </a:lnTo>
                  <a:lnTo>
                    <a:pt x="741527" y="27889"/>
                  </a:lnTo>
                  <a:lnTo>
                    <a:pt x="741527" y="37985"/>
                  </a:lnTo>
                  <a:lnTo>
                    <a:pt x="751078" y="37985"/>
                  </a:lnTo>
                  <a:lnTo>
                    <a:pt x="751078" y="87972"/>
                  </a:lnTo>
                  <a:lnTo>
                    <a:pt x="761873" y="87972"/>
                  </a:lnTo>
                  <a:lnTo>
                    <a:pt x="761873" y="37985"/>
                  </a:lnTo>
                  <a:lnTo>
                    <a:pt x="777989" y="37985"/>
                  </a:lnTo>
                  <a:lnTo>
                    <a:pt x="777989" y="27889"/>
                  </a:lnTo>
                  <a:lnTo>
                    <a:pt x="761555" y="27889"/>
                  </a:lnTo>
                  <a:lnTo>
                    <a:pt x="761555" y="16751"/>
                  </a:lnTo>
                  <a:lnTo>
                    <a:pt x="762393" y="14274"/>
                  </a:lnTo>
                  <a:lnTo>
                    <a:pt x="765530" y="11226"/>
                  </a:lnTo>
                  <a:lnTo>
                    <a:pt x="767727" y="10464"/>
                  </a:lnTo>
                  <a:lnTo>
                    <a:pt x="771715" y="10464"/>
                  </a:lnTo>
                  <a:lnTo>
                    <a:pt x="772756" y="10617"/>
                  </a:lnTo>
                  <a:lnTo>
                    <a:pt x="774636" y="11163"/>
                  </a:lnTo>
                  <a:lnTo>
                    <a:pt x="775474" y="11607"/>
                  </a:lnTo>
                  <a:lnTo>
                    <a:pt x="776211" y="12141"/>
                  </a:lnTo>
                  <a:lnTo>
                    <a:pt x="776592" y="10464"/>
                  </a:lnTo>
                  <a:lnTo>
                    <a:pt x="778306" y="2895"/>
                  </a:lnTo>
                  <a:close/>
                </a:path>
                <a:path w="1496694" h="281304">
                  <a:moveTo>
                    <a:pt x="798512" y="27889"/>
                  </a:moveTo>
                  <a:lnTo>
                    <a:pt x="787679" y="27889"/>
                  </a:lnTo>
                  <a:lnTo>
                    <a:pt x="787679" y="87972"/>
                  </a:lnTo>
                  <a:lnTo>
                    <a:pt x="798512" y="87972"/>
                  </a:lnTo>
                  <a:lnTo>
                    <a:pt x="798512" y="27889"/>
                  </a:lnTo>
                  <a:close/>
                </a:path>
                <a:path w="1496694" h="281304">
                  <a:moveTo>
                    <a:pt x="800404" y="7200"/>
                  </a:moveTo>
                  <a:lnTo>
                    <a:pt x="799769" y="5232"/>
                  </a:lnTo>
                  <a:lnTo>
                    <a:pt x="797255" y="2501"/>
                  </a:lnTo>
                  <a:lnTo>
                    <a:pt x="795477" y="1828"/>
                  </a:lnTo>
                  <a:lnTo>
                    <a:pt x="790867" y="1828"/>
                  </a:lnTo>
                  <a:lnTo>
                    <a:pt x="788987" y="2501"/>
                  </a:lnTo>
                  <a:lnTo>
                    <a:pt x="786472" y="5232"/>
                  </a:lnTo>
                  <a:lnTo>
                    <a:pt x="785850" y="7200"/>
                  </a:lnTo>
                  <a:lnTo>
                    <a:pt x="785850" y="12306"/>
                  </a:lnTo>
                  <a:lnTo>
                    <a:pt x="786472" y="14300"/>
                  </a:lnTo>
                  <a:lnTo>
                    <a:pt x="788987" y="17094"/>
                  </a:lnTo>
                  <a:lnTo>
                    <a:pt x="790867" y="17805"/>
                  </a:lnTo>
                  <a:lnTo>
                    <a:pt x="795477" y="17805"/>
                  </a:lnTo>
                  <a:lnTo>
                    <a:pt x="797255" y="17094"/>
                  </a:lnTo>
                  <a:lnTo>
                    <a:pt x="799769" y="14300"/>
                  </a:lnTo>
                  <a:lnTo>
                    <a:pt x="800404" y="12306"/>
                  </a:lnTo>
                  <a:lnTo>
                    <a:pt x="800404" y="7200"/>
                  </a:lnTo>
                  <a:close/>
                </a:path>
                <a:path w="1496694" h="281304">
                  <a:moveTo>
                    <a:pt x="808837" y="149821"/>
                  </a:moveTo>
                  <a:lnTo>
                    <a:pt x="793178" y="149821"/>
                  </a:lnTo>
                  <a:lnTo>
                    <a:pt x="793178" y="219151"/>
                  </a:lnTo>
                  <a:lnTo>
                    <a:pt x="808837" y="219151"/>
                  </a:lnTo>
                  <a:lnTo>
                    <a:pt x="808837" y="149821"/>
                  </a:lnTo>
                  <a:close/>
                </a:path>
                <a:path w="1496694" h="281304">
                  <a:moveTo>
                    <a:pt x="847077" y="27889"/>
                  </a:moveTo>
                  <a:lnTo>
                    <a:pt x="846404" y="27482"/>
                  </a:lnTo>
                  <a:lnTo>
                    <a:pt x="843534" y="26784"/>
                  </a:lnTo>
                  <a:lnTo>
                    <a:pt x="837603" y="26682"/>
                  </a:lnTo>
                  <a:lnTo>
                    <a:pt x="834301" y="27711"/>
                  </a:lnTo>
                  <a:lnTo>
                    <a:pt x="828967" y="31788"/>
                  </a:lnTo>
                  <a:lnTo>
                    <a:pt x="826947" y="34759"/>
                  </a:lnTo>
                  <a:lnTo>
                    <a:pt x="825614" y="38709"/>
                  </a:lnTo>
                  <a:lnTo>
                    <a:pt x="824585" y="27889"/>
                  </a:lnTo>
                  <a:lnTo>
                    <a:pt x="815378" y="27889"/>
                  </a:lnTo>
                  <a:lnTo>
                    <a:pt x="815378" y="87972"/>
                  </a:lnTo>
                  <a:lnTo>
                    <a:pt x="826211" y="87972"/>
                  </a:lnTo>
                  <a:lnTo>
                    <a:pt x="826211" y="52044"/>
                  </a:lnTo>
                  <a:lnTo>
                    <a:pt x="826871" y="48666"/>
                  </a:lnTo>
                  <a:lnTo>
                    <a:pt x="829513" y="43383"/>
                  </a:lnTo>
                  <a:lnTo>
                    <a:pt x="831189" y="41414"/>
                  </a:lnTo>
                  <a:lnTo>
                    <a:pt x="835240" y="38747"/>
                  </a:lnTo>
                  <a:lnTo>
                    <a:pt x="837298" y="38100"/>
                  </a:lnTo>
                  <a:lnTo>
                    <a:pt x="842162" y="38214"/>
                  </a:lnTo>
                  <a:lnTo>
                    <a:pt x="845566" y="39166"/>
                  </a:lnTo>
                  <a:lnTo>
                    <a:pt x="847077" y="27889"/>
                  </a:lnTo>
                  <a:close/>
                </a:path>
                <a:path w="1496694" h="281304">
                  <a:moveTo>
                    <a:pt x="885291" y="149821"/>
                  </a:moveTo>
                  <a:lnTo>
                    <a:pt x="838301" y="149821"/>
                  </a:lnTo>
                  <a:lnTo>
                    <a:pt x="838301" y="219151"/>
                  </a:lnTo>
                  <a:lnTo>
                    <a:pt x="885291" y="219151"/>
                  </a:lnTo>
                  <a:lnTo>
                    <a:pt x="885291" y="149821"/>
                  </a:lnTo>
                  <a:close/>
                </a:path>
                <a:path w="1496694" h="281304">
                  <a:moveTo>
                    <a:pt x="917422" y="149821"/>
                  </a:moveTo>
                  <a:lnTo>
                    <a:pt x="901763" y="149821"/>
                  </a:lnTo>
                  <a:lnTo>
                    <a:pt x="901763" y="219151"/>
                  </a:lnTo>
                  <a:lnTo>
                    <a:pt x="917422" y="219151"/>
                  </a:lnTo>
                  <a:lnTo>
                    <a:pt x="917422" y="149821"/>
                  </a:lnTo>
                  <a:close/>
                </a:path>
                <a:path w="1496694" h="281304">
                  <a:moveTo>
                    <a:pt x="937094" y="43903"/>
                  </a:moveTo>
                  <a:lnTo>
                    <a:pt x="921689" y="26682"/>
                  </a:lnTo>
                  <a:lnTo>
                    <a:pt x="916228" y="26682"/>
                  </a:lnTo>
                  <a:lnTo>
                    <a:pt x="900925" y="38468"/>
                  </a:lnTo>
                  <a:lnTo>
                    <a:pt x="899375" y="34556"/>
                  </a:lnTo>
                  <a:lnTo>
                    <a:pt x="897051" y="31597"/>
                  </a:lnTo>
                  <a:lnTo>
                    <a:pt x="890905" y="27660"/>
                  </a:lnTo>
                  <a:lnTo>
                    <a:pt x="887564" y="26682"/>
                  </a:lnTo>
                  <a:lnTo>
                    <a:pt x="880592" y="26682"/>
                  </a:lnTo>
                  <a:lnTo>
                    <a:pt x="877481" y="27597"/>
                  </a:lnTo>
                  <a:lnTo>
                    <a:pt x="871601" y="31305"/>
                  </a:lnTo>
                  <a:lnTo>
                    <a:pt x="869251" y="34137"/>
                  </a:lnTo>
                  <a:lnTo>
                    <a:pt x="867498" y="37985"/>
                  </a:lnTo>
                  <a:lnTo>
                    <a:pt x="866978" y="27889"/>
                  </a:lnTo>
                  <a:lnTo>
                    <a:pt x="857364" y="27889"/>
                  </a:lnTo>
                  <a:lnTo>
                    <a:pt x="857364" y="87972"/>
                  </a:lnTo>
                  <a:lnTo>
                    <a:pt x="868197" y="87972"/>
                  </a:lnTo>
                  <a:lnTo>
                    <a:pt x="868197" y="51523"/>
                  </a:lnTo>
                  <a:lnTo>
                    <a:pt x="868883" y="47917"/>
                  </a:lnTo>
                  <a:lnTo>
                    <a:pt x="871575" y="42456"/>
                  </a:lnTo>
                  <a:lnTo>
                    <a:pt x="873264" y="40474"/>
                  </a:lnTo>
                  <a:lnTo>
                    <a:pt x="877316" y="37909"/>
                  </a:lnTo>
                  <a:lnTo>
                    <a:pt x="879348" y="37261"/>
                  </a:lnTo>
                  <a:lnTo>
                    <a:pt x="884402" y="37261"/>
                  </a:lnTo>
                  <a:lnTo>
                    <a:pt x="886904" y="38341"/>
                  </a:lnTo>
                  <a:lnTo>
                    <a:pt x="890841" y="42659"/>
                  </a:lnTo>
                  <a:lnTo>
                    <a:pt x="891806" y="46189"/>
                  </a:lnTo>
                  <a:lnTo>
                    <a:pt x="891806" y="87972"/>
                  </a:lnTo>
                  <a:lnTo>
                    <a:pt x="902652" y="87972"/>
                  </a:lnTo>
                  <a:lnTo>
                    <a:pt x="902652" y="51358"/>
                  </a:lnTo>
                  <a:lnTo>
                    <a:pt x="903262" y="48056"/>
                  </a:lnTo>
                  <a:lnTo>
                    <a:pt x="905687" y="42684"/>
                  </a:lnTo>
                  <a:lnTo>
                    <a:pt x="907300" y="40665"/>
                  </a:lnTo>
                  <a:lnTo>
                    <a:pt x="911275" y="37947"/>
                  </a:lnTo>
                  <a:lnTo>
                    <a:pt x="913447" y="37261"/>
                  </a:lnTo>
                  <a:lnTo>
                    <a:pt x="918857" y="37261"/>
                  </a:lnTo>
                  <a:lnTo>
                    <a:pt x="921359" y="38341"/>
                  </a:lnTo>
                  <a:lnTo>
                    <a:pt x="925271" y="42659"/>
                  </a:lnTo>
                  <a:lnTo>
                    <a:pt x="926261" y="46189"/>
                  </a:lnTo>
                  <a:lnTo>
                    <a:pt x="926261" y="87972"/>
                  </a:lnTo>
                  <a:lnTo>
                    <a:pt x="937094" y="87972"/>
                  </a:lnTo>
                  <a:lnTo>
                    <a:pt x="937094" y="43903"/>
                  </a:lnTo>
                  <a:close/>
                </a:path>
                <a:path w="1496694" h="281304">
                  <a:moveTo>
                    <a:pt x="966978" y="149821"/>
                  </a:moveTo>
                  <a:lnTo>
                    <a:pt x="936942" y="149821"/>
                  </a:lnTo>
                  <a:lnTo>
                    <a:pt x="936942" y="219151"/>
                  </a:lnTo>
                  <a:lnTo>
                    <a:pt x="966978" y="219151"/>
                  </a:lnTo>
                  <a:lnTo>
                    <a:pt x="966978" y="149821"/>
                  </a:lnTo>
                  <a:close/>
                </a:path>
                <a:path w="1496694" h="281304">
                  <a:moveTo>
                    <a:pt x="1028204" y="149821"/>
                  </a:moveTo>
                  <a:lnTo>
                    <a:pt x="1012545" y="149821"/>
                  </a:lnTo>
                  <a:lnTo>
                    <a:pt x="1012545" y="219151"/>
                  </a:lnTo>
                  <a:lnTo>
                    <a:pt x="1028204" y="219151"/>
                  </a:lnTo>
                  <a:lnTo>
                    <a:pt x="1028204" y="149821"/>
                  </a:lnTo>
                  <a:close/>
                </a:path>
                <a:path w="1496694" h="281304">
                  <a:moveTo>
                    <a:pt x="1031608" y="76923"/>
                  </a:moveTo>
                  <a:lnTo>
                    <a:pt x="1010526" y="76923"/>
                  </a:lnTo>
                  <a:lnTo>
                    <a:pt x="999490" y="77406"/>
                  </a:lnTo>
                  <a:lnTo>
                    <a:pt x="999490" y="77165"/>
                  </a:lnTo>
                  <a:lnTo>
                    <a:pt x="1029335" y="42379"/>
                  </a:lnTo>
                  <a:lnTo>
                    <a:pt x="1030389" y="37503"/>
                  </a:lnTo>
                  <a:lnTo>
                    <a:pt x="1030389" y="29006"/>
                  </a:lnTo>
                  <a:lnTo>
                    <a:pt x="1010869" y="7454"/>
                  </a:lnTo>
                  <a:lnTo>
                    <a:pt x="1002499" y="7454"/>
                  </a:lnTo>
                  <a:lnTo>
                    <a:pt x="982980" y="32092"/>
                  </a:lnTo>
                  <a:lnTo>
                    <a:pt x="992403" y="37261"/>
                  </a:lnTo>
                  <a:lnTo>
                    <a:pt x="992733" y="31508"/>
                  </a:lnTo>
                  <a:lnTo>
                    <a:pt x="994130" y="26936"/>
                  </a:lnTo>
                  <a:lnTo>
                    <a:pt x="999058" y="20307"/>
                  </a:lnTo>
                  <a:lnTo>
                    <a:pt x="1002398" y="18643"/>
                  </a:lnTo>
                  <a:lnTo>
                    <a:pt x="1010564" y="18643"/>
                  </a:lnTo>
                  <a:lnTo>
                    <a:pt x="1013675" y="19951"/>
                  </a:lnTo>
                  <a:lnTo>
                    <a:pt x="1018133" y="25260"/>
                  </a:lnTo>
                  <a:lnTo>
                    <a:pt x="1019238" y="28702"/>
                  </a:lnTo>
                  <a:lnTo>
                    <a:pt x="1019238" y="36220"/>
                  </a:lnTo>
                  <a:lnTo>
                    <a:pt x="996911" y="68338"/>
                  </a:lnTo>
                  <a:lnTo>
                    <a:pt x="985100" y="78587"/>
                  </a:lnTo>
                  <a:lnTo>
                    <a:pt x="985100" y="87972"/>
                  </a:lnTo>
                  <a:lnTo>
                    <a:pt x="1031608" y="87972"/>
                  </a:lnTo>
                  <a:lnTo>
                    <a:pt x="1031608" y="76923"/>
                  </a:lnTo>
                  <a:close/>
                </a:path>
                <a:path w="1496694" h="281304">
                  <a:moveTo>
                    <a:pt x="1087996" y="149821"/>
                  </a:moveTo>
                  <a:lnTo>
                    <a:pt x="1072324" y="149821"/>
                  </a:lnTo>
                  <a:lnTo>
                    <a:pt x="1072324" y="219151"/>
                  </a:lnTo>
                  <a:lnTo>
                    <a:pt x="1087996" y="219151"/>
                  </a:lnTo>
                  <a:lnTo>
                    <a:pt x="1087996" y="149821"/>
                  </a:lnTo>
                  <a:close/>
                </a:path>
                <a:path w="1496694" h="281304">
                  <a:moveTo>
                    <a:pt x="1095121" y="48310"/>
                  </a:moveTo>
                  <a:lnTo>
                    <a:pt x="1094701" y="38887"/>
                  </a:lnTo>
                  <a:lnTo>
                    <a:pt x="1093406" y="30670"/>
                  </a:lnTo>
                  <a:lnTo>
                    <a:pt x="1091272" y="23660"/>
                  </a:lnTo>
                  <a:lnTo>
                    <a:pt x="1088567" y="18402"/>
                  </a:lnTo>
                  <a:lnTo>
                    <a:pt x="1088288" y="17843"/>
                  </a:lnTo>
                  <a:lnTo>
                    <a:pt x="1084072" y="11468"/>
                  </a:lnTo>
                  <a:lnTo>
                    <a:pt x="1084072" y="41681"/>
                  </a:lnTo>
                  <a:lnTo>
                    <a:pt x="1084072" y="54952"/>
                  </a:lnTo>
                  <a:lnTo>
                    <a:pt x="1072527" y="78232"/>
                  </a:lnTo>
                  <a:lnTo>
                    <a:pt x="1066050" y="78232"/>
                  </a:lnTo>
                  <a:lnTo>
                    <a:pt x="1054595" y="54952"/>
                  </a:lnTo>
                  <a:lnTo>
                    <a:pt x="1054595" y="41681"/>
                  </a:lnTo>
                  <a:lnTo>
                    <a:pt x="1066050" y="18402"/>
                  </a:lnTo>
                  <a:lnTo>
                    <a:pt x="1072527" y="18402"/>
                  </a:lnTo>
                  <a:lnTo>
                    <a:pt x="1084072" y="41681"/>
                  </a:lnTo>
                  <a:lnTo>
                    <a:pt x="1084072" y="11468"/>
                  </a:lnTo>
                  <a:lnTo>
                    <a:pt x="1083716" y="10922"/>
                  </a:lnTo>
                  <a:lnTo>
                    <a:pt x="1077391" y="7454"/>
                  </a:lnTo>
                  <a:lnTo>
                    <a:pt x="1061250" y="7454"/>
                  </a:lnTo>
                  <a:lnTo>
                    <a:pt x="1043559" y="48310"/>
                  </a:lnTo>
                  <a:lnTo>
                    <a:pt x="1043978" y="57746"/>
                  </a:lnTo>
                  <a:lnTo>
                    <a:pt x="1061250" y="89166"/>
                  </a:lnTo>
                  <a:lnTo>
                    <a:pt x="1077391" y="89166"/>
                  </a:lnTo>
                  <a:lnTo>
                    <a:pt x="1083716" y="85712"/>
                  </a:lnTo>
                  <a:lnTo>
                    <a:pt x="1088288" y="78790"/>
                  </a:lnTo>
                  <a:lnTo>
                    <a:pt x="1088567" y="78232"/>
                  </a:lnTo>
                  <a:lnTo>
                    <a:pt x="1091272" y="72974"/>
                  </a:lnTo>
                  <a:lnTo>
                    <a:pt x="1093406" y="65963"/>
                  </a:lnTo>
                  <a:lnTo>
                    <a:pt x="1094701" y="57746"/>
                  </a:lnTo>
                  <a:lnTo>
                    <a:pt x="1095121" y="48310"/>
                  </a:lnTo>
                  <a:close/>
                </a:path>
                <a:path w="1496694" h="281304">
                  <a:moveTo>
                    <a:pt x="1136624" y="149821"/>
                  </a:moveTo>
                  <a:lnTo>
                    <a:pt x="1120940" y="149821"/>
                  </a:lnTo>
                  <a:lnTo>
                    <a:pt x="1120940" y="219151"/>
                  </a:lnTo>
                  <a:lnTo>
                    <a:pt x="1136624" y="219151"/>
                  </a:lnTo>
                  <a:lnTo>
                    <a:pt x="1136624" y="149821"/>
                  </a:lnTo>
                  <a:close/>
                </a:path>
                <a:path w="1496694" h="281304">
                  <a:moveTo>
                    <a:pt x="1154645" y="76923"/>
                  </a:moveTo>
                  <a:lnTo>
                    <a:pt x="1133563" y="76923"/>
                  </a:lnTo>
                  <a:lnTo>
                    <a:pt x="1122527" y="77406"/>
                  </a:lnTo>
                  <a:lnTo>
                    <a:pt x="1122527" y="77165"/>
                  </a:lnTo>
                  <a:lnTo>
                    <a:pt x="1152372" y="42379"/>
                  </a:lnTo>
                  <a:lnTo>
                    <a:pt x="1153426" y="37503"/>
                  </a:lnTo>
                  <a:lnTo>
                    <a:pt x="1153426" y="29006"/>
                  </a:lnTo>
                  <a:lnTo>
                    <a:pt x="1133906" y="7454"/>
                  </a:lnTo>
                  <a:lnTo>
                    <a:pt x="1125524" y="7454"/>
                  </a:lnTo>
                  <a:lnTo>
                    <a:pt x="1106017" y="32092"/>
                  </a:lnTo>
                  <a:lnTo>
                    <a:pt x="1115441" y="37261"/>
                  </a:lnTo>
                  <a:lnTo>
                    <a:pt x="1115771" y="31508"/>
                  </a:lnTo>
                  <a:lnTo>
                    <a:pt x="1117180" y="26936"/>
                  </a:lnTo>
                  <a:lnTo>
                    <a:pt x="1122095" y="20307"/>
                  </a:lnTo>
                  <a:lnTo>
                    <a:pt x="1125435" y="18643"/>
                  </a:lnTo>
                  <a:lnTo>
                    <a:pt x="1133589" y="18643"/>
                  </a:lnTo>
                  <a:lnTo>
                    <a:pt x="1136713" y="19951"/>
                  </a:lnTo>
                  <a:lnTo>
                    <a:pt x="1141158" y="25260"/>
                  </a:lnTo>
                  <a:lnTo>
                    <a:pt x="1142276" y="28702"/>
                  </a:lnTo>
                  <a:lnTo>
                    <a:pt x="1142276" y="36220"/>
                  </a:lnTo>
                  <a:lnTo>
                    <a:pt x="1119936" y="68338"/>
                  </a:lnTo>
                  <a:lnTo>
                    <a:pt x="1108138" y="78587"/>
                  </a:lnTo>
                  <a:lnTo>
                    <a:pt x="1108138" y="87972"/>
                  </a:lnTo>
                  <a:lnTo>
                    <a:pt x="1154645" y="87972"/>
                  </a:lnTo>
                  <a:lnTo>
                    <a:pt x="1154645" y="76923"/>
                  </a:lnTo>
                  <a:close/>
                </a:path>
                <a:path w="1496694" h="281304">
                  <a:moveTo>
                    <a:pt x="1205369" y="149821"/>
                  </a:moveTo>
                  <a:lnTo>
                    <a:pt x="1175880" y="149821"/>
                  </a:lnTo>
                  <a:lnTo>
                    <a:pt x="1175880" y="219151"/>
                  </a:lnTo>
                  <a:lnTo>
                    <a:pt x="1205369" y="219151"/>
                  </a:lnTo>
                  <a:lnTo>
                    <a:pt x="1205369" y="149821"/>
                  </a:lnTo>
                  <a:close/>
                </a:path>
                <a:path w="1496694" h="281304">
                  <a:moveTo>
                    <a:pt x="1218158" y="48310"/>
                  </a:moveTo>
                  <a:lnTo>
                    <a:pt x="1207109" y="11468"/>
                  </a:lnTo>
                  <a:lnTo>
                    <a:pt x="1207109" y="41681"/>
                  </a:lnTo>
                  <a:lnTo>
                    <a:pt x="1207109" y="54952"/>
                  </a:lnTo>
                  <a:lnTo>
                    <a:pt x="1195565" y="78232"/>
                  </a:lnTo>
                  <a:lnTo>
                    <a:pt x="1189075" y="78232"/>
                  </a:lnTo>
                  <a:lnTo>
                    <a:pt x="1177620" y="54952"/>
                  </a:lnTo>
                  <a:lnTo>
                    <a:pt x="1177620" y="41681"/>
                  </a:lnTo>
                  <a:lnTo>
                    <a:pt x="1189075" y="18402"/>
                  </a:lnTo>
                  <a:lnTo>
                    <a:pt x="1195565" y="18402"/>
                  </a:lnTo>
                  <a:lnTo>
                    <a:pt x="1207109" y="41681"/>
                  </a:lnTo>
                  <a:lnTo>
                    <a:pt x="1207109" y="11468"/>
                  </a:lnTo>
                  <a:lnTo>
                    <a:pt x="1206754" y="10922"/>
                  </a:lnTo>
                  <a:lnTo>
                    <a:pt x="1200416" y="7454"/>
                  </a:lnTo>
                  <a:lnTo>
                    <a:pt x="1184287" y="7454"/>
                  </a:lnTo>
                  <a:lnTo>
                    <a:pt x="1166583" y="48310"/>
                  </a:lnTo>
                  <a:lnTo>
                    <a:pt x="1167015" y="57746"/>
                  </a:lnTo>
                  <a:lnTo>
                    <a:pt x="1184287" y="89166"/>
                  </a:lnTo>
                  <a:lnTo>
                    <a:pt x="1200416" y="89166"/>
                  </a:lnTo>
                  <a:lnTo>
                    <a:pt x="1217726" y="57746"/>
                  </a:lnTo>
                  <a:lnTo>
                    <a:pt x="1218158" y="48310"/>
                  </a:lnTo>
                  <a:close/>
                </a:path>
                <a:path w="1496694" h="281304">
                  <a:moveTo>
                    <a:pt x="1267510" y="50355"/>
                  </a:moveTo>
                  <a:lnTo>
                    <a:pt x="1232966" y="50355"/>
                  </a:lnTo>
                  <a:lnTo>
                    <a:pt x="1232966" y="62255"/>
                  </a:lnTo>
                  <a:lnTo>
                    <a:pt x="1267510" y="62255"/>
                  </a:lnTo>
                  <a:lnTo>
                    <a:pt x="1267510" y="50355"/>
                  </a:lnTo>
                  <a:close/>
                </a:path>
                <a:path w="1496694" h="281304">
                  <a:moveTo>
                    <a:pt x="1277658" y="149821"/>
                  </a:moveTo>
                  <a:lnTo>
                    <a:pt x="1230655" y="149821"/>
                  </a:lnTo>
                  <a:lnTo>
                    <a:pt x="1230655" y="219151"/>
                  </a:lnTo>
                  <a:lnTo>
                    <a:pt x="1277658" y="219151"/>
                  </a:lnTo>
                  <a:lnTo>
                    <a:pt x="1277658" y="149821"/>
                  </a:lnTo>
                  <a:close/>
                </a:path>
                <a:path w="1496694" h="281304">
                  <a:moveTo>
                    <a:pt x="1308201" y="149821"/>
                  </a:moveTo>
                  <a:lnTo>
                    <a:pt x="1292529" y="149821"/>
                  </a:lnTo>
                  <a:lnTo>
                    <a:pt x="1292529" y="219151"/>
                  </a:lnTo>
                  <a:lnTo>
                    <a:pt x="1308201" y="219151"/>
                  </a:lnTo>
                  <a:lnTo>
                    <a:pt x="1308201" y="149821"/>
                  </a:lnTo>
                  <a:close/>
                </a:path>
                <a:path w="1496694" h="281304">
                  <a:moveTo>
                    <a:pt x="1325626" y="76923"/>
                  </a:moveTo>
                  <a:lnTo>
                    <a:pt x="1304556" y="76923"/>
                  </a:lnTo>
                  <a:lnTo>
                    <a:pt x="1293520" y="77406"/>
                  </a:lnTo>
                  <a:lnTo>
                    <a:pt x="1293520" y="77165"/>
                  </a:lnTo>
                  <a:lnTo>
                    <a:pt x="1323352" y="42379"/>
                  </a:lnTo>
                  <a:lnTo>
                    <a:pt x="1324419" y="37503"/>
                  </a:lnTo>
                  <a:lnTo>
                    <a:pt x="1324419" y="29006"/>
                  </a:lnTo>
                  <a:lnTo>
                    <a:pt x="1304899" y="7454"/>
                  </a:lnTo>
                  <a:lnTo>
                    <a:pt x="1296517" y="7454"/>
                  </a:lnTo>
                  <a:lnTo>
                    <a:pt x="1276997" y="32092"/>
                  </a:lnTo>
                  <a:lnTo>
                    <a:pt x="1286421" y="37261"/>
                  </a:lnTo>
                  <a:lnTo>
                    <a:pt x="1286764" y="31508"/>
                  </a:lnTo>
                  <a:lnTo>
                    <a:pt x="1288161" y="26936"/>
                  </a:lnTo>
                  <a:lnTo>
                    <a:pt x="1293088" y="20307"/>
                  </a:lnTo>
                  <a:lnTo>
                    <a:pt x="1296428" y="18643"/>
                  </a:lnTo>
                  <a:lnTo>
                    <a:pt x="1304582" y="18643"/>
                  </a:lnTo>
                  <a:lnTo>
                    <a:pt x="1307706" y="19951"/>
                  </a:lnTo>
                  <a:lnTo>
                    <a:pt x="1312151" y="25260"/>
                  </a:lnTo>
                  <a:lnTo>
                    <a:pt x="1313268" y="28702"/>
                  </a:lnTo>
                  <a:lnTo>
                    <a:pt x="1313268" y="36220"/>
                  </a:lnTo>
                  <a:lnTo>
                    <a:pt x="1290929" y="68338"/>
                  </a:lnTo>
                  <a:lnTo>
                    <a:pt x="1279131" y="78587"/>
                  </a:lnTo>
                  <a:lnTo>
                    <a:pt x="1279131" y="87972"/>
                  </a:lnTo>
                  <a:lnTo>
                    <a:pt x="1325626" y="87972"/>
                  </a:lnTo>
                  <a:lnTo>
                    <a:pt x="1325626" y="76923"/>
                  </a:lnTo>
                  <a:close/>
                </a:path>
                <a:path w="1496694" h="281304">
                  <a:moveTo>
                    <a:pt x="1357414" y="149821"/>
                  </a:moveTo>
                  <a:lnTo>
                    <a:pt x="1341742" y="149821"/>
                  </a:lnTo>
                  <a:lnTo>
                    <a:pt x="1341742" y="219151"/>
                  </a:lnTo>
                  <a:lnTo>
                    <a:pt x="1357414" y="219151"/>
                  </a:lnTo>
                  <a:lnTo>
                    <a:pt x="1357414" y="149821"/>
                  </a:lnTo>
                  <a:close/>
                </a:path>
                <a:path w="1496694" h="281304">
                  <a:moveTo>
                    <a:pt x="1389151" y="48310"/>
                  </a:moveTo>
                  <a:lnTo>
                    <a:pt x="1378102" y="11468"/>
                  </a:lnTo>
                  <a:lnTo>
                    <a:pt x="1378102" y="41681"/>
                  </a:lnTo>
                  <a:lnTo>
                    <a:pt x="1378102" y="54952"/>
                  </a:lnTo>
                  <a:lnTo>
                    <a:pt x="1366545" y="78232"/>
                  </a:lnTo>
                  <a:lnTo>
                    <a:pt x="1360068" y="78232"/>
                  </a:lnTo>
                  <a:lnTo>
                    <a:pt x="1348613" y="54952"/>
                  </a:lnTo>
                  <a:lnTo>
                    <a:pt x="1348613" y="41681"/>
                  </a:lnTo>
                  <a:lnTo>
                    <a:pt x="1360068" y="18402"/>
                  </a:lnTo>
                  <a:lnTo>
                    <a:pt x="1366545" y="18402"/>
                  </a:lnTo>
                  <a:lnTo>
                    <a:pt x="1378102" y="41681"/>
                  </a:lnTo>
                  <a:lnTo>
                    <a:pt x="1378102" y="11468"/>
                  </a:lnTo>
                  <a:lnTo>
                    <a:pt x="1377746" y="10922"/>
                  </a:lnTo>
                  <a:lnTo>
                    <a:pt x="1371409" y="7454"/>
                  </a:lnTo>
                  <a:lnTo>
                    <a:pt x="1355267" y="7454"/>
                  </a:lnTo>
                  <a:lnTo>
                    <a:pt x="1337576" y="48310"/>
                  </a:lnTo>
                  <a:lnTo>
                    <a:pt x="1338008" y="57746"/>
                  </a:lnTo>
                  <a:lnTo>
                    <a:pt x="1355267" y="89166"/>
                  </a:lnTo>
                  <a:lnTo>
                    <a:pt x="1371409" y="89166"/>
                  </a:lnTo>
                  <a:lnTo>
                    <a:pt x="1388719" y="57746"/>
                  </a:lnTo>
                  <a:lnTo>
                    <a:pt x="1389151" y="48310"/>
                  </a:lnTo>
                  <a:close/>
                </a:path>
                <a:path w="1496694" h="281304">
                  <a:moveTo>
                    <a:pt x="1419085" y="149821"/>
                  </a:moveTo>
                  <a:lnTo>
                    <a:pt x="1403413" y="149821"/>
                  </a:lnTo>
                  <a:lnTo>
                    <a:pt x="1403413" y="219151"/>
                  </a:lnTo>
                  <a:lnTo>
                    <a:pt x="1419085" y="219151"/>
                  </a:lnTo>
                  <a:lnTo>
                    <a:pt x="1419085" y="149821"/>
                  </a:lnTo>
                  <a:close/>
                </a:path>
                <a:path w="1496694" h="281304">
                  <a:moveTo>
                    <a:pt x="1448765" y="76923"/>
                  </a:moveTo>
                  <a:lnTo>
                    <a:pt x="1427683" y="76923"/>
                  </a:lnTo>
                  <a:lnTo>
                    <a:pt x="1416646" y="77406"/>
                  </a:lnTo>
                  <a:lnTo>
                    <a:pt x="1416646" y="77165"/>
                  </a:lnTo>
                  <a:lnTo>
                    <a:pt x="1446491" y="42379"/>
                  </a:lnTo>
                  <a:lnTo>
                    <a:pt x="1447558" y="37503"/>
                  </a:lnTo>
                  <a:lnTo>
                    <a:pt x="1447558" y="29006"/>
                  </a:lnTo>
                  <a:lnTo>
                    <a:pt x="1428038" y="7454"/>
                  </a:lnTo>
                  <a:lnTo>
                    <a:pt x="1419656" y="7454"/>
                  </a:lnTo>
                  <a:lnTo>
                    <a:pt x="1400136" y="32092"/>
                  </a:lnTo>
                  <a:lnTo>
                    <a:pt x="1409560" y="37261"/>
                  </a:lnTo>
                  <a:lnTo>
                    <a:pt x="1409903" y="31508"/>
                  </a:lnTo>
                  <a:lnTo>
                    <a:pt x="1411300" y="26936"/>
                  </a:lnTo>
                  <a:lnTo>
                    <a:pt x="1416227" y="20307"/>
                  </a:lnTo>
                  <a:lnTo>
                    <a:pt x="1419567" y="18643"/>
                  </a:lnTo>
                  <a:lnTo>
                    <a:pt x="1427721" y="18643"/>
                  </a:lnTo>
                  <a:lnTo>
                    <a:pt x="1430845" y="19951"/>
                  </a:lnTo>
                  <a:lnTo>
                    <a:pt x="1435290" y="25260"/>
                  </a:lnTo>
                  <a:lnTo>
                    <a:pt x="1436395" y="28702"/>
                  </a:lnTo>
                  <a:lnTo>
                    <a:pt x="1436395" y="36220"/>
                  </a:lnTo>
                  <a:lnTo>
                    <a:pt x="1414068" y="68338"/>
                  </a:lnTo>
                  <a:lnTo>
                    <a:pt x="1402270" y="78587"/>
                  </a:lnTo>
                  <a:lnTo>
                    <a:pt x="1402270" y="87972"/>
                  </a:lnTo>
                  <a:lnTo>
                    <a:pt x="1448765" y="87972"/>
                  </a:lnTo>
                  <a:lnTo>
                    <a:pt x="1448765" y="76923"/>
                  </a:lnTo>
                  <a:close/>
                </a:path>
                <a:path w="1496694" h="281304">
                  <a:moveTo>
                    <a:pt x="1466303" y="149821"/>
                  </a:moveTo>
                  <a:lnTo>
                    <a:pt x="1450644" y="149821"/>
                  </a:lnTo>
                  <a:lnTo>
                    <a:pt x="1450644" y="279882"/>
                  </a:lnTo>
                  <a:lnTo>
                    <a:pt x="1466303" y="279882"/>
                  </a:lnTo>
                  <a:lnTo>
                    <a:pt x="1466303" y="149821"/>
                  </a:lnTo>
                  <a:close/>
                </a:path>
                <a:path w="1496694" h="281304">
                  <a:moveTo>
                    <a:pt x="1485887" y="8661"/>
                  </a:moveTo>
                  <a:lnTo>
                    <a:pt x="1476768" y="8661"/>
                  </a:lnTo>
                  <a:lnTo>
                    <a:pt x="1475828" y="10198"/>
                  </a:lnTo>
                  <a:lnTo>
                    <a:pt x="1474508" y="11734"/>
                  </a:lnTo>
                  <a:lnTo>
                    <a:pt x="1456397" y="22707"/>
                  </a:lnTo>
                  <a:lnTo>
                    <a:pt x="1458429" y="33896"/>
                  </a:lnTo>
                  <a:lnTo>
                    <a:pt x="1475359" y="23088"/>
                  </a:lnTo>
                  <a:lnTo>
                    <a:pt x="1475143" y="87972"/>
                  </a:lnTo>
                  <a:lnTo>
                    <a:pt x="1485887" y="87972"/>
                  </a:lnTo>
                  <a:lnTo>
                    <a:pt x="1485887" y="8661"/>
                  </a:lnTo>
                  <a:close/>
                </a:path>
                <a:path w="1496694" h="281304">
                  <a:moveTo>
                    <a:pt x="1496250" y="149821"/>
                  </a:moveTo>
                  <a:lnTo>
                    <a:pt x="1480591" y="149821"/>
                  </a:lnTo>
                  <a:lnTo>
                    <a:pt x="1480591" y="279882"/>
                  </a:lnTo>
                  <a:lnTo>
                    <a:pt x="1496250" y="279882"/>
                  </a:lnTo>
                  <a:lnTo>
                    <a:pt x="1496250" y="1498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7135907" y="10387793"/>
              <a:ext cx="1485900" cy="280035"/>
            </a:xfrm>
            <a:custGeom>
              <a:avLst/>
              <a:gdLst/>
              <a:ahLst/>
              <a:cxnLst/>
              <a:rect l="l" t="t" r="r" b="b"/>
              <a:pathLst>
                <a:path w="1485900" h="280034">
                  <a:moveTo>
                    <a:pt x="49644" y="51231"/>
                  </a:moveTo>
                  <a:lnTo>
                    <a:pt x="38811" y="30505"/>
                  </a:lnTo>
                  <a:lnTo>
                    <a:pt x="38811" y="64427"/>
                  </a:lnTo>
                  <a:lnTo>
                    <a:pt x="37579" y="69507"/>
                  </a:lnTo>
                  <a:lnTo>
                    <a:pt x="32639" y="76873"/>
                  </a:lnTo>
                  <a:lnTo>
                    <a:pt x="29210" y="78714"/>
                  </a:lnTo>
                  <a:lnTo>
                    <a:pt x="21996" y="78714"/>
                  </a:lnTo>
                  <a:lnTo>
                    <a:pt x="10845" y="62166"/>
                  </a:lnTo>
                  <a:lnTo>
                    <a:pt x="10845" y="53594"/>
                  </a:lnTo>
                  <a:lnTo>
                    <a:pt x="22199" y="37033"/>
                  </a:lnTo>
                  <a:lnTo>
                    <a:pt x="29349" y="37033"/>
                  </a:lnTo>
                  <a:lnTo>
                    <a:pt x="32727" y="38900"/>
                  </a:lnTo>
                  <a:lnTo>
                    <a:pt x="37592" y="46342"/>
                  </a:lnTo>
                  <a:lnTo>
                    <a:pt x="38760" y="51231"/>
                  </a:lnTo>
                  <a:lnTo>
                    <a:pt x="38811" y="64427"/>
                  </a:lnTo>
                  <a:lnTo>
                    <a:pt x="38811" y="30505"/>
                  </a:lnTo>
                  <a:lnTo>
                    <a:pt x="35331" y="27927"/>
                  </a:lnTo>
                  <a:lnTo>
                    <a:pt x="31572" y="26682"/>
                  </a:lnTo>
                  <a:lnTo>
                    <a:pt x="24422" y="26682"/>
                  </a:lnTo>
                  <a:lnTo>
                    <a:pt x="10134" y="38900"/>
                  </a:lnTo>
                  <a:lnTo>
                    <a:pt x="10045" y="36436"/>
                  </a:lnTo>
                  <a:lnTo>
                    <a:pt x="9626" y="27889"/>
                  </a:lnTo>
                  <a:lnTo>
                    <a:pt x="0" y="27889"/>
                  </a:lnTo>
                  <a:lnTo>
                    <a:pt x="0" y="113195"/>
                  </a:lnTo>
                  <a:lnTo>
                    <a:pt x="10845" y="113195"/>
                  </a:lnTo>
                  <a:lnTo>
                    <a:pt x="10807" y="78714"/>
                  </a:lnTo>
                  <a:lnTo>
                    <a:pt x="10845" y="72821"/>
                  </a:lnTo>
                  <a:lnTo>
                    <a:pt x="10909" y="79044"/>
                  </a:lnTo>
                  <a:lnTo>
                    <a:pt x="13081" y="82461"/>
                  </a:lnTo>
                  <a:lnTo>
                    <a:pt x="19151" y="87833"/>
                  </a:lnTo>
                  <a:lnTo>
                    <a:pt x="22834" y="89179"/>
                  </a:lnTo>
                  <a:lnTo>
                    <a:pt x="31343" y="89179"/>
                  </a:lnTo>
                  <a:lnTo>
                    <a:pt x="35140" y="87922"/>
                  </a:lnTo>
                  <a:lnTo>
                    <a:pt x="41973" y="82969"/>
                  </a:lnTo>
                  <a:lnTo>
                    <a:pt x="44665" y="79375"/>
                  </a:lnTo>
                  <a:lnTo>
                    <a:pt x="44945" y="78714"/>
                  </a:lnTo>
                  <a:lnTo>
                    <a:pt x="48653" y="69989"/>
                  </a:lnTo>
                  <a:lnTo>
                    <a:pt x="49644" y="64427"/>
                  </a:lnTo>
                  <a:lnTo>
                    <a:pt x="49644" y="51231"/>
                  </a:lnTo>
                  <a:close/>
                </a:path>
                <a:path w="1485900" h="280034">
                  <a:moveTo>
                    <a:pt x="108343" y="51904"/>
                  </a:moveTo>
                  <a:lnTo>
                    <a:pt x="108229" y="48399"/>
                  </a:lnTo>
                  <a:lnTo>
                    <a:pt x="107442" y="44310"/>
                  </a:lnTo>
                  <a:lnTo>
                    <a:pt x="104190" y="36893"/>
                  </a:lnTo>
                  <a:lnTo>
                    <a:pt x="103797" y="35966"/>
                  </a:lnTo>
                  <a:lnTo>
                    <a:pt x="101155" y="32677"/>
                  </a:lnTo>
                  <a:lnTo>
                    <a:pt x="97815" y="30365"/>
                  </a:lnTo>
                  <a:lnTo>
                    <a:pt x="97815" y="48399"/>
                  </a:lnTo>
                  <a:lnTo>
                    <a:pt x="97815" y="51904"/>
                  </a:lnTo>
                  <a:lnTo>
                    <a:pt x="70904" y="51904"/>
                  </a:lnTo>
                  <a:lnTo>
                    <a:pt x="71234" y="49618"/>
                  </a:lnTo>
                  <a:lnTo>
                    <a:pt x="73533" y="43294"/>
                  </a:lnTo>
                  <a:lnTo>
                    <a:pt x="75184" y="40906"/>
                  </a:lnTo>
                  <a:lnTo>
                    <a:pt x="79514" y="37706"/>
                  </a:lnTo>
                  <a:lnTo>
                    <a:pt x="82042" y="36893"/>
                  </a:lnTo>
                  <a:lnTo>
                    <a:pt x="88925" y="36893"/>
                  </a:lnTo>
                  <a:lnTo>
                    <a:pt x="92075" y="38366"/>
                  </a:lnTo>
                  <a:lnTo>
                    <a:pt x="94373" y="41275"/>
                  </a:lnTo>
                  <a:lnTo>
                    <a:pt x="96659" y="44221"/>
                  </a:lnTo>
                  <a:lnTo>
                    <a:pt x="97815" y="48399"/>
                  </a:lnTo>
                  <a:lnTo>
                    <a:pt x="97815" y="30365"/>
                  </a:lnTo>
                  <a:lnTo>
                    <a:pt x="94259" y="27889"/>
                  </a:lnTo>
                  <a:lnTo>
                    <a:pt x="90081" y="26682"/>
                  </a:lnTo>
                  <a:lnTo>
                    <a:pt x="80352" y="26682"/>
                  </a:lnTo>
                  <a:lnTo>
                    <a:pt x="60223" y="51447"/>
                  </a:lnTo>
                  <a:lnTo>
                    <a:pt x="60223" y="64427"/>
                  </a:lnTo>
                  <a:lnTo>
                    <a:pt x="80695" y="89166"/>
                  </a:lnTo>
                  <a:lnTo>
                    <a:pt x="89128" y="89166"/>
                  </a:lnTo>
                  <a:lnTo>
                    <a:pt x="107340" y="75095"/>
                  </a:lnTo>
                  <a:lnTo>
                    <a:pt x="98729" y="70307"/>
                  </a:lnTo>
                  <a:lnTo>
                    <a:pt x="97510" y="73012"/>
                  </a:lnTo>
                  <a:lnTo>
                    <a:pt x="95859" y="75145"/>
                  </a:lnTo>
                  <a:lnTo>
                    <a:pt x="91668" y="78193"/>
                  </a:lnTo>
                  <a:lnTo>
                    <a:pt x="88925" y="78968"/>
                  </a:lnTo>
                  <a:lnTo>
                    <a:pt x="82511" y="78968"/>
                  </a:lnTo>
                  <a:lnTo>
                    <a:pt x="70675" y="62547"/>
                  </a:lnTo>
                  <a:lnTo>
                    <a:pt x="70675" y="61772"/>
                  </a:lnTo>
                  <a:lnTo>
                    <a:pt x="107937" y="61772"/>
                  </a:lnTo>
                  <a:lnTo>
                    <a:pt x="108077" y="60807"/>
                  </a:lnTo>
                  <a:lnTo>
                    <a:pt x="108178" y="59690"/>
                  </a:lnTo>
                  <a:lnTo>
                    <a:pt x="108318" y="57137"/>
                  </a:lnTo>
                  <a:lnTo>
                    <a:pt x="108343" y="53848"/>
                  </a:lnTo>
                  <a:lnTo>
                    <a:pt x="108343" y="51904"/>
                  </a:lnTo>
                  <a:close/>
                </a:path>
                <a:path w="1485900" h="280034">
                  <a:moveTo>
                    <a:pt x="153695" y="27889"/>
                  </a:moveTo>
                  <a:lnTo>
                    <a:pt x="153022" y="27482"/>
                  </a:lnTo>
                  <a:lnTo>
                    <a:pt x="150152" y="26784"/>
                  </a:lnTo>
                  <a:lnTo>
                    <a:pt x="144221" y="26682"/>
                  </a:lnTo>
                  <a:lnTo>
                    <a:pt x="140919" y="27711"/>
                  </a:lnTo>
                  <a:lnTo>
                    <a:pt x="135585" y="31788"/>
                  </a:lnTo>
                  <a:lnTo>
                    <a:pt x="133565" y="34759"/>
                  </a:lnTo>
                  <a:lnTo>
                    <a:pt x="132232" y="38709"/>
                  </a:lnTo>
                  <a:lnTo>
                    <a:pt x="131203" y="27889"/>
                  </a:lnTo>
                  <a:lnTo>
                    <a:pt x="121996" y="27889"/>
                  </a:lnTo>
                  <a:lnTo>
                    <a:pt x="121996" y="87972"/>
                  </a:lnTo>
                  <a:lnTo>
                    <a:pt x="132829" y="87972"/>
                  </a:lnTo>
                  <a:lnTo>
                    <a:pt x="132829" y="52044"/>
                  </a:lnTo>
                  <a:lnTo>
                    <a:pt x="133489" y="48666"/>
                  </a:lnTo>
                  <a:lnTo>
                    <a:pt x="136131" y="43383"/>
                  </a:lnTo>
                  <a:lnTo>
                    <a:pt x="137795" y="41414"/>
                  </a:lnTo>
                  <a:lnTo>
                    <a:pt x="141846" y="38747"/>
                  </a:lnTo>
                  <a:lnTo>
                    <a:pt x="143903" y="38100"/>
                  </a:lnTo>
                  <a:lnTo>
                    <a:pt x="148780" y="38214"/>
                  </a:lnTo>
                  <a:lnTo>
                    <a:pt x="152184" y="39166"/>
                  </a:lnTo>
                  <a:lnTo>
                    <a:pt x="153695" y="27889"/>
                  </a:lnTo>
                  <a:close/>
                </a:path>
                <a:path w="1485900" h="280034">
                  <a:moveTo>
                    <a:pt x="195389" y="2895"/>
                  </a:moveTo>
                  <a:lnTo>
                    <a:pt x="194551" y="2019"/>
                  </a:lnTo>
                  <a:lnTo>
                    <a:pt x="193192" y="1320"/>
                  </a:lnTo>
                  <a:lnTo>
                    <a:pt x="189738" y="266"/>
                  </a:lnTo>
                  <a:lnTo>
                    <a:pt x="187858" y="0"/>
                  </a:lnTo>
                  <a:lnTo>
                    <a:pt x="183032" y="0"/>
                  </a:lnTo>
                  <a:lnTo>
                    <a:pt x="169265" y="11226"/>
                  </a:lnTo>
                  <a:lnTo>
                    <a:pt x="168478" y="13462"/>
                  </a:lnTo>
                  <a:lnTo>
                    <a:pt x="168173" y="16205"/>
                  </a:lnTo>
                  <a:lnTo>
                    <a:pt x="168173" y="27889"/>
                  </a:lnTo>
                  <a:lnTo>
                    <a:pt x="158623" y="27889"/>
                  </a:lnTo>
                  <a:lnTo>
                    <a:pt x="158623" y="37985"/>
                  </a:lnTo>
                  <a:lnTo>
                    <a:pt x="168173" y="37985"/>
                  </a:lnTo>
                  <a:lnTo>
                    <a:pt x="168173" y="87972"/>
                  </a:lnTo>
                  <a:lnTo>
                    <a:pt x="178955" y="87972"/>
                  </a:lnTo>
                  <a:lnTo>
                    <a:pt x="178955" y="37985"/>
                  </a:lnTo>
                  <a:lnTo>
                    <a:pt x="195072" y="37985"/>
                  </a:lnTo>
                  <a:lnTo>
                    <a:pt x="195072" y="27889"/>
                  </a:lnTo>
                  <a:lnTo>
                    <a:pt x="178638" y="27889"/>
                  </a:lnTo>
                  <a:lnTo>
                    <a:pt x="178638" y="16751"/>
                  </a:lnTo>
                  <a:lnTo>
                    <a:pt x="179476" y="14274"/>
                  </a:lnTo>
                  <a:lnTo>
                    <a:pt x="182613" y="11226"/>
                  </a:lnTo>
                  <a:lnTo>
                    <a:pt x="184810" y="10464"/>
                  </a:lnTo>
                  <a:lnTo>
                    <a:pt x="188798" y="10464"/>
                  </a:lnTo>
                  <a:lnTo>
                    <a:pt x="189839" y="10617"/>
                  </a:lnTo>
                  <a:lnTo>
                    <a:pt x="191731" y="11163"/>
                  </a:lnTo>
                  <a:lnTo>
                    <a:pt x="192671" y="11607"/>
                  </a:lnTo>
                  <a:lnTo>
                    <a:pt x="193408" y="12141"/>
                  </a:lnTo>
                  <a:lnTo>
                    <a:pt x="193763" y="10464"/>
                  </a:lnTo>
                  <a:lnTo>
                    <a:pt x="195389" y="2895"/>
                  </a:lnTo>
                  <a:close/>
                </a:path>
                <a:path w="1485900" h="280034">
                  <a:moveTo>
                    <a:pt x="248551" y="51904"/>
                  </a:moveTo>
                  <a:lnTo>
                    <a:pt x="238023" y="30365"/>
                  </a:lnTo>
                  <a:lnTo>
                    <a:pt x="238023" y="48399"/>
                  </a:lnTo>
                  <a:lnTo>
                    <a:pt x="238023" y="51904"/>
                  </a:lnTo>
                  <a:lnTo>
                    <a:pt x="211112" y="51904"/>
                  </a:lnTo>
                  <a:lnTo>
                    <a:pt x="211442" y="49618"/>
                  </a:lnTo>
                  <a:lnTo>
                    <a:pt x="213741" y="43294"/>
                  </a:lnTo>
                  <a:lnTo>
                    <a:pt x="215392" y="40906"/>
                  </a:lnTo>
                  <a:lnTo>
                    <a:pt x="219710" y="37706"/>
                  </a:lnTo>
                  <a:lnTo>
                    <a:pt x="222250" y="36893"/>
                  </a:lnTo>
                  <a:lnTo>
                    <a:pt x="229133" y="36893"/>
                  </a:lnTo>
                  <a:lnTo>
                    <a:pt x="232283" y="38366"/>
                  </a:lnTo>
                  <a:lnTo>
                    <a:pt x="234581" y="41275"/>
                  </a:lnTo>
                  <a:lnTo>
                    <a:pt x="236867" y="44221"/>
                  </a:lnTo>
                  <a:lnTo>
                    <a:pt x="238023" y="48399"/>
                  </a:lnTo>
                  <a:lnTo>
                    <a:pt x="238023" y="30365"/>
                  </a:lnTo>
                  <a:lnTo>
                    <a:pt x="234467" y="27889"/>
                  </a:lnTo>
                  <a:lnTo>
                    <a:pt x="230276" y="26682"/>
                  </a:lnTo>
                  <a:lnTo>
                    <a:pt x="220560" y="26682"/>
                  </a:lnTo>
                  <a:lnTo>
                    <a:pt x="200431" y="51447"/>
                  </a:lnTo>
                  <a:lnTo>
                    <a:pt x="200431" y="64427"/>
                  </a:lnTo>
                  <a:lnTo>
                    <a:pt x="220903" y="89166"/>
                  </a:lnTo>
                  <a:lnTo>
                    <a:pt x="229336" y="89166"/>
                  </a:lnTo>
                  <a:lnTo>
                    <a:pt x="247548" y="75095"/>
                  </a:lnTo>
                  <a:lnTo>
                    <a:pt x="238925" y="70307"/>
                  </a:lnTo>
                  <a:lnTo>
                    <a:pt x="237718" y="73012"/>
                  </a:lnTo>
                  <a:lnTo>
                    <a:pt x="236054" y="75145"/>
                  </a:lnTo>
                  <a:lnTo>
                    <a:pt x="231876" y="78193"/>
                  </a:lnTo>
                  <a:lnTo>
                    <a:pt x="229133" y="78968"/>
                  </a:lnTo>
                  <a:lnTo>
                    <a:pt x="222719" y="78968"/>
                  </a:lnTo>
                  <a:lnTo>
                    <a:pt x="210883" y="62547"/>
                  </a:lnTo>
                  <a:lnTo>
                    <a:pt x="210883" y="61772"/>
                  </a:lnTo>
                  <a:lnTo>
                    <a:pt x="248145" y="61772"/>
                  </a:lnTo>
                  <a:lnTo>
                    <a:pt x="248285" y="60807"/>
                  </a:lnTo>
                  <a:lnTo>
                    <a:pt x="248386" y="59690"/>
                  </a:lnTo>
                  <a:lnTo>
                    <a:pt x="248526" y="57137"/>
                  </a:lnTo>
                  <a:lnTo>
                    <a:pt x="248551" y="53848"/>
                  </a:lnTo>
                  <a:lnTo>
                    <a:pt x="248551" y="51904"/>
                  </a:lnTo>
                  <a:close/>
                </a:path>
                <a:path w="1485900" h="280034">
                  <a:moveTo>
                    <a:pt x="306463" y="71259"/>
                  </a:moveTo>
                  <a:lnTo>
                    <a:pt x="296633" y="67297"/>
                  </a:lnTo>
                  <a:lnTo>
                    <a:pt x="296240" y="69773"/>
                  </a:lnTo>
                  <a:lnTo>
                    <a:pt x="295478" y="71882"/>
                  </a:lnTo>
                  <a:lnTo>
                    <a:pt x="293243" y="75336"/>
                  </a:lnTo>
                  <a:lnTo>
                    <a:pt x="291833" y="76657"/>
                  </a:lnTo>
                  <a:lnTo>
                    <a:pt x="288467" y="78498"/>
                  </a:lnTo>
                  <a:lnTo>
                    <a:pt x="286473" y="78955"/>
                  </a:lnTo>
                  <a:lnTo>
                    <a:pt x="281216" y="78955"/>
                  </a:lnTo>
                  <a:lnTo>
                    <a:pt x="269786" y="62547"/>
                  </a:lnTo>
                  <a:lnTo>
                    <a:pt x="269786" y="53479"/>
                  </a:lnTo>
                  <a:lnTo>
                    <a:pt x="281139" y="36893"/>
                  </a:lnTo>
                  <a:lnTo>
                    <a:pt x="287286" y="36893"/>
                  </a:lnTo>
                  <a:lnTo>
                    <a:pt x="289801" y="37884"/>
                  </a:lnTo>
                  <a:lnTo>
                    <a:pt x="293649" y="41795"/>
                  </a:lnTo>
                  <a:lnTo>
                    <a:pt x="295059" y="44627"/>
                  </a:lnTo>
                  <a:lnTo>
                    <a:pt x="295935" y="48310"/>
                  </a:lnTo>
                  <a:lnTo>
                    <a:pt x="306158" y="43522"/>
                  </a:lnTo>
                  <a:lnTo>
                    <a:pt x="288137" y="26682"/>
                  </a:lnTo>
                  <a:lnTo>
                    <a:pt x="279209" y="26682"/>
                  </a:lnTo>
                  <a:lnTo>
                    <a:pt x="258953" y="51447"/>
                  </a:lnTo>
                  <a:lnTo>
                    <a:pt x="258953" y="64427"/>
                  </a:lnTo>
                  <a:lnTo>
                    <a:pt x="279374" y="89166"/>
                  </a:lnTo>
                  <a:lnTo>
                    <a:pt x="288239" y="89166"/>
                  </a:lnTo>
                  <a:lnTo>
                    <a:pt x="306463" y="71259"/>
                  </a:lnTo>
                  <a:close/>
                </a:path>
                <a:path w="1485900" h="280034">
                  <a:moveTo>
                    <a:pt x="323138" y="27889"/>
                  </a:moveTo>
                  <a:lnTo>
                    <a:pt x="313410" y="27889"/>
                  </a:lnTo>
                  <a:lnTo>
                    <a:pt x="313410" y="37985"/>
                  </a:lnTo>
                  <a:lnTo>
                    <a:pt x="323138" y="37985"/>
                  </a:lnTo>
                  <a:lnTo>
                    <a:pt x="323138" y="27889"/>
                  </a:lnTo>
                  <a:close/>
                </a:path>
                <a:path w="1485900" h="280034">
                  <a:moveTo>
                    <a:pt x="352247" y="83997"/>
                  </a:moveTo>
                  <a:lnTo>
                    <a:pt x="350761" y="78486"/>
                  </a:lnTo>
                  <a:lnTo>
                    <a:pt x="349732" y="74637"/>
                  </a:lnTo>
                  <a:lnTo>
                    <a:pt x="348576" y="75819"/>
                  </a:lnTo>
                  <a:lnTo>
                    <a:pt x="347433" y="76758"/>
                  </a:lnTo>
                  <a:lnTo>
                    <a:pt x="344703" y="78130"/>
                  </a:lnTo>
                  <a:lnTo>
                    <a:pt x="343027" y="78486"/>
                  </a:lnTo>
                  <a:lnTo>
                    <a:pt x="339051" y="78486"/>
                  </a:lnTo>
                  <a:lnTo>
                    <a:pt x="337273" y="77800"/>
                  </a:lnTo>
                  <a:lnTo>
                    <a:pt x="335915" y="76441"/>
                  </a:lnTo>
                  <a:lnTo>
                    <a:pt x="334657" y="75082"/>
                  </a:lnTo>
                  <a:lnTo>
                    <a:pt x="334022" y="72910"/>
                  </a:lnTo>
                  <a:lnTo>
                    <a:pt x="334022" y="37985"/>
                  </a:lnTo>
                  <a:lnTo>
                    <a:pt x="351409" y="37985"/>
                  </a:lnTo>
                  <a:lnTo>
                    <a:pt x="351409" y="27889"/>
                  </a:lnTo>
                  <a:lnTo>
                    <a:pt x="334022" y="27889"/>
                  </a:lnTo>
                  <a:lnTo>
                    <a:pt x="334022" y="10223"/>
                  </a:lnTo>
                  <a:lnTo>
                    <a:pt x="323138" y="13830"/>
                  </a:lnTo>
                  <a:lnTo>
                    <a:pt x="323227" y="75819"/>
                  </a:lnTo>
                  <a:lnTo>
                    <a:pt x="336016" y="89166"/>
                  </a:lnTo>
                  <a:lnTo>
                    <a:pt x="341668" y="89166"/>
                  </a:lnTo>
                  <a:lnTo>
                    <a:pt x="344182" y="88709"/>
                  </a:lnTo>
                  <a:lnTo>
                    <a:pt x="346481" y="87795"/>
                  </a:lnTo>
                  <a:lnTo>
                    <a:pt x="348691" y="86868"/>
                  </a:lnTo>
                  <a:lnTo>
                    <a:pt x="350672" y="85598"/>
                  </a:lnTo>
                  <a:lnTo>
                    <a:pt x="352247" y="83997"/>
                  </a:lnTo>
                  <a:close/>
                </a:path>
                <a:path w="1485900" h="280034">
                  <a:moveTo>
                    <a:pt x="441807" y="863"/>
                  </a:moveTo>
                  <a:lnTo>
                    <a:pt x="430949" y="863"/>
                  </a:lnTo>
                  <a:lnTo>
                    <a:pt x="431038" y="37134"/>
                  </a:lnTo>
                  <a:lnTo>
                    <a:pt x="430949" y="36944"/>
                  </a:lnTo>
                  <a:lnTo>
                    <a:pt x="430949" y="53047"/>
                  </a:lnTo>
                  <a:lnTo>
                    <a:pt x="430949" y="61683"/>
                  </a:lnTo>
                  <a:lnTo>
                    <a:pt x="430377" y="65544"/>
                  </a:lnTo>
                  <a:lnTo>
                    <a:pt x="428078" y="71945"/>
                  </a:lnTo>
                  <a:lnTo>
                    <a:pt x="426478" y="74422"/>
                  </a:lnTo>
                  <a:lnTo>
                    <a:pt x="422287" y="77952"/>
                  </a:lnTo>
                  <a:lnTo>
                    <a:pt x="419785" y="78828"/>
                  </a:lnTo>
                  <a:lnTo>
                    <a:pt x="412483" y="78828"/>
                  </a:lnTo>
                  <a:lnTo>
                    <a:pt x="409079" y="76962"/>
                  </a:lnTo>
                  <a:lnTo>
                    <a:pt x="404215" y="69532"/>
                  </a:lnTo>
                  <a:lnTo>
                    <a:pt x="403021" y="64528"/>
                  </a:lnTo>
                  <a:lnTo>
                    <a:pt x="403034" y="51320"/>
                  </a:lnTo>
                  <a:lnTo>
                    <a:pt x="404241" y="46367"/>
                  </a:lnTo>
                  <a:lnTo>
                    <a:pt x="409244" y="38976"/>
                  </a:lnTo>
                  <a:lnTo>
                    <a:pt x="412762" y="37134"/>
                  </a:lnTo>
                  <a:lnTo>
                    <a:pt x="419976" y="37134"/>
                  </a:lnTo>
                  <a:lnTo>
                    <a:pt x="430949" y="53047"/>
                  </a:lnTo>
                  <a:lnTo>
                    <a:pt x="430949" y="36944"/>
                  </a:lnTo>
                  <a:lnTo>
                    <a:pt x="429158" y="33693"/>
                  </a:lnTo>
                  <a:lnTo>
                    <a:pt x="423227" y="28079"/>
                  </a:lnTo>
                  <a:lnTo>
                    <a:pt x="419569" y="26682"/>
                  </a:lnTo>
                  <a:lnTo>
                    <a:pt x="411073" y="26682"/>
                  </a:lnTo>
                  <a:lnTo>
                    <a:pt x="407212" y="27901"/>
                  </a:lnTo>
                  <a:lnTo>
                    <a:pt x="403707" y="30365"/>
                  </a:lnTo>
                  <a:lnTo>
                    <a:pt x="400189" y="32791"/>
                  </a:lnTo>
                  <a:lnTo>
                    <a:pt x="397395" y="36347"/>
                  </a:lnTo>
                  <a:lnTo>
                    <a:pt x="393204" y="45643"/>
                  </a:lnTo>
                  <a:lnTo>
                    <a:pt x="392163" y="51320"/>
                  </a:lnTo>
                  <a:lnTo>
                    <a:pt x="392163" y="64528"/>
                  </a:lnTo>
                  <a:lnTo>
                    <a:pt x="410362" y="89166"/>
                  </a:lnTo>
                  <a:lnTo>
                    <a:pt x="417512" y="89166"/>
                  </a:lnTo>
                  <a:lnTo>
                    <a:pt x="432320" y="75336"/>
                  </a:lnTo>
                  <a:lnTo>
                    <a:pt x="431736" y="76962"/>
                  </a:lnTo>
                  <a:lnTo>
                    <a:pt x="431736" y="79387"/>
                  </a:lnTo>
                  <a:lnTo>
                    <a:pt x="432168" y="87972"/>
                  </a:lnTo>
                  <a:lnTo>
                    <a:pt x="441807" y="87972"/>
                  </a:lnTo>
                  <a:lnTo>
                    <a:pt x="441807" y="71615"/>
                  </a:lnTo>
                  <a:lnTo>
                    <a:pt x="441807" y="43141"/>
                  </a:lnTo>
                  <a:lnTo>
                    <a:pt x="441807" y="863"/>
                  </a:lnTo>
                  <a:close/>
                </a:path>
                <a:path w="1485900" h="280034">
                  <a:moveTo>
                    <a:pt x="503415" y="51904"/>
                  </a:moveTo>
                  <a:lnTo>
                    <a:pt x="492874" y="30353"/>
                  </a:lnTo>
                  <a:lnTo>
                    <a:pt x="492874" y="48399"/>
                  </a:lnTo>
                  <a:lnTo>
                    <a:pt x="492874" y="51904"/>
                  </a:lnTo>
                  <a:lnTo>
                    <a:pt x="465975" y="51904"/>
                  </a:lnTo>
                  <a:lnTo>
                    <a:pt x="466305" y="49618"/>
                  </a:lnTo>
                  <a:lnTo>
                    <a:pt x="468591" y="43294"/>
                  </a:lnTo>
                  <a:lnTo>
                    <a:pt x="470255" y="40906"/>
                  </a:lnTo>
                  <a:lnTo>
                    <a:pt x="474586" y="37706"/>
                  </a:lnTo>
                  <a:lnTo>
                    <a:pt x="477113" y="36893"/>
                  </a:lnTo>
                  <a:lnTo>
                    <a:pt x="483984" y="36893"/>
                  </a:lnTo>
                  <a:lnTo>
                    <a:pt x="487146" y="38366"/>
                  </a:lnTo>
                  <a:lnTo>
                    <a:pt x="489445" y="41275"/>
                  </a:lnTo>
                  <a:lnTo>
                    <a:pt x="491744" y="44221"/>
                  </a:lnTo>
                  <a:lnTo>
                    <a:pt x="492874" y="48399"/>
                  </a:lnTo>
                  <a:lnTo>
                    <a:pt x="492874" y="30353"/>
                  </a:lnTo>
                  <a:lnTo>
                    <a:pt x="489331" y="27889"/>
                  </a:lnTo>
                  <a:lnTo>
                    <a:pt x="485140" y="26682"/>
                  </a:lnTo>
                  <a:lnTo>
                    <a:pt x="475424" y="26682"/>
                  </a:lnTo>
                  <a:lnTo>
                    <a:pt x="455295" y="51447"/>
                  </a:lnTo>
                  <a:lnTo>
                    <a:pt x="455295" y="64427"/>
                  </a:lnTo>
                  <a:lnTo>
                    <a:pt x="475767" y="89166"/>
                  </a:lnTo>
                  <a:lnTo>
                    <a:pt x="484212" y="89166"/>
                  </a:lnTo>
                  <a:lnTo>
                    <a:pt x="502412" y="75095"/>
                  </a:lnTo>
                  <a:lnTo>
                    <a:pt x="493788" y="70307"/>
                  </a:lnTo>
                  <a:lnTo>
                    <a:pt x="492582" y="73012"/>
                  </a:lnTo>
                  <a:lnTo>
                    <a:pt x="490918" y="75145"/>
                  </a:lnTo>
                  <a:lnTo>
                    <a:pt x="486727" y="78193"/>
                  </a:lnTo>
                  <a:lnTo>
                    <a:pt x="483984" y="78968"/>
                  </a:lnTo>
                  <a:lnTo>
                    <a:pt x="477583" y="78968"/>
                  </a:lnTo>
                  <a:lnTo>
                    <a:pt x="465734" y="62547"/>
                  </a:lnTo>
                  <a:lnTo>
                    <a:pt x="465734" y="61772"/>
                  </a:lnTo>
                  <a:lnTo>
                    <a:pt x="503008" y="61772"/>
                  </a:lnTo>
                  <a:lnTo>
                    <a:pt x="503135" y="60807"/>
                  </a:lnTo>
                  <a:lnTo>
                    <a:pt x="503262" y="59690"/>
                  </a:lnTo>
                  <a:lnTo>
                    <a:pt x="503377" y="57137"/>
                  </a:lnTo>
                  <a:lnTo>
                    <a:pt x="503415" y="53848"/>
                  </a:lnTo>
                  <a:lnTo>
                    <a:pt x="503415" y="51904"/>
                  </a:lnTo>
                  <a:close/>
                </a:path>
                <a:path w="1485900" h="280034">
                  <a:moveTo>
                    <a:pt x="557593" y="65976"/>
                  </a:moveTo>
                  <a:lnTo>
                    <a:pt x="556590" y="62712"/>
                  </a:lnTo>
                  <a:lnTo>
                    <a:pt x="552615" y="57340"/>
                  </a:lnTo>
                  <a:lnTo>
                    <a:pt x="549186" y="55435"/>
                  </a:lnTo>
                  <a:lnTo>
                    <a:pt x="530136" y="50800"/>
                  </a:lnTo>
                  <a:lnTo>
                    <a:pt x="528320" y="49872"/>
                  </a:lnTo>
                  <a:lnTo>
                    <a:pt x="526288" y="47472"/>
                  </a:lnTo>
                  <a:lnTo>
                    <a:pt x="525792" y="46088"/>
                  </a:lnTo>
                  <a:lnTo>
                    <a:pt x="525792" y="42938"/>
                  </a:lnTo>
                  <a:lnTo>
                    <a:pt x="533946" y="36893"/>
                  </a:lnTo>
                  <a:lnTo>
                    <a:pt x="538810" y="36893"/>
                  </a:lnTo>
                  <a:lnTo>
                    <a:pt x="541413" y="37680"/>
                  </a:lnTo>
                  <a:lnTo>
                    <a:pt x="546417" y="40792"/>
                  </a:lnTo>
                  <a:lnTo>
                    <a:pt x="548309" y="43180"/>
                  </a:lnTo>
                  <a:lnTo>
                    <a:pt x="549592" y="46393"/>
                  </a:lnTo>
                  <a:lnTo>
                    <a:pt x="557085" y="38938"/>
                  </a:lnTo>
                  <a:lnTo>
                    <a:pt x="555205" y="35001"/>
                  </a:lnTo>
                  <a:lnTo>
                    <a:pt x="552462" y="31978"/>
                  </a:lnTo>
                  <a:lnTo>
                    <a:pt x="545312" y="27762"/>
                  </a:lnTo>
                  <a:lnTo>
                    <a:pt x="540969" y="26682"/>
                  </a:lnTo>
                  <a:lnTo>
                    <a:pt x="531533" y="26682"/>
                  </a:lnTo>
                  <a:lnTo>
                    <a:pt x="515048" y="41922"/>
                  </a:lnTo>
                  <a:lnTo>
                    <a:pt x="515048" y="49618"/>
                  </a:lnTo>
                  <a:lnTo>
                    <a:pt x="516204" y="53225"/>
                  </a:lnTo>
                  <a:lnTo>
                    <a:pt x="520788" y="58902"/>
                  </a:lnTo>
                  <a:lnTo>
                    <a:pt x="524637" y="60985"/>
                  </a:lnTo>
                  <a:lnTo>
                    <a:pt x="543039" y="65544"/>
                  </a:lnTo>
                  <a:lnTo>
                    <a:pt x="544652" y="66446"/>
                  </a:lnTo>
                  <a:lnTo>
                    <a:pt x="546328" y="68770"/>
                  </a:lnTo>
                  <a:lnTo>
                    <a:pt x="546747" y="70104"/>
                  </a:lnTo>
                  <a:lnTo>
                    <a:pt x="546747" y="73952"/>
                  </a:lnTo>
                  <a:lnTo>
                    <a:pt x="545846" y="75755"/>
                  </a:lnTo>
                  <a:lnTo>
                    <a:pt x="542201" y="78320"/>
                  </a:lnTo>
                  <a:lnTo>
                    <a:pt x="539724" y="78968"/>
                  </a:lnTo>
                  <a:lnTo>
                    <a:pt x="532714" y="78968"/>
                  </a:lnTo>
                  <a:lnTo>
                    <a:pt x="529348" y="77965"/>
                  </a:lnTo>
                  <a:lnTo>
                    <a:pt x="523735" y="74053"/>
                  </a:lnTo>
                  <a:lnTo>
                    <a:pt x="521601" y="71412"/>
                  </a:lnTo>
                  <a:lnTo>
                    <a:pt x="520103" y="68160"/>
                  </a:lnTo>
                  <a:lnTo>
                    <a:pt x="512622" y="75819"/>
                  </a:lnTo>
                  <a:lnTo>
                    <a:pt x="515048" y="80073"/>
                  </a:lnTo>
                  <a:lnTo>
                    <a:pt x="518350" y="83362"/>
                  </a:lnTo>
                  <a:lnTo>
                    <a:pt x="526732" y="88011"/>
                  </a:lnTo>
                  <a:lnTo>
                    <a:pt x="531355" y="89166"/>
                  </a:lnTo>
                  <a:lnTo>
                    <a:pt x="540816" y="89166"/>
                  </a:lnTo>
                  <a:lnTo>
                    <a:pt x="557593" y="73672"/>
                  </a:lnTo>
                  <a:lnTo>
                    <a:pt x="557593" y="65976"/>
                  </a:lnTo>
                  <a:close/>
                </a:path>
                <a:path w="1485900" h="280034">
                  <a:moveTo>
                    <a:pt x="581583" y="27889"/>
                  </a:moveTo>
                  <a:lnTo>
                    <a:pt x="570750" y="27889"/>
                  </a:lnTo>
                  <a:lnTo>
                    <a:pt x="570750" y="87972"/>
                  </a:lnTo>
                  <a:lnTo>
                    <a:pt x="581583" y="87972"/>
                  </a:lnTo>
                  <a:lnTo>
                    <a:pt x="581583" y="27889"/>
                  </a:lnTo>
                  <a:close/>
                </a:path>
                <a:path w="1485900" h="280034">
                  <a:moveTo>
                    <a:pt x="583425" y="7200"/>
                  </a:moveTo>
                  <a:lnTo>
                    <a:pt x="582790" y="5219"/>
                  </a:lnTo>
                  <a:lnTo>
                    <a:pt x="580288" y="2501"/>
                  </a:lnTo>
                  <a:lnTo>
                    <a:pt x="578523" y="1828"/>
                  </a:lnTo>
                  <a:lnTo>
                    <a:pt x="573862" y="1828"/>
                  </a:lnTo>
                  <a:lnTo>
                    <a:pt x="572046" y="2501"/>
                  </a:lnTo>
                  <a:lnTo>
                    <a:pt x="569556" y="5219"/>
                  </a:lnTo>
                  <a:lnTo>
                    <a:pt x="568934" y="7200"/>
                  </a:lnTo>
                  <a:lnTo>
                    <a:pt x="568934" y="12306"/>
                  </a:lnTo>
                  <a:lnTo>
                    <a:pt x="569556" y="14300"/>
                  </a:lnTo>
                  <a:lnTo>
                    <a:pt x="572046" y="17106"/>
                  </a:lnTo>
                  <a:lnTo>
                    <a:pt x="573862" y="17805"/>
                  </a:lnTo>
                  <a:lnTo>
                    <a:pt x="578523" y="17805"/>
                  </a:lnTo>
                  <a:lnTo>
                    <a:pt x="580288" y="17106"/>
                  </a:lnTo>
                  <a:lnTo>
                    <a:pt x="582790" y="14300"/>
                  </a:lnTo>
                  <a:lnTo>
                    <a:pt x="583425" y="12306"/>
                  </a:lnTo>
                  <a:lnTo>
                    <a:pt x="583425" y="7200"/>
                  </a:lnTo>
                  <a:close/>
                </a:path>
                <a:path w="1485900" h="280034">
                  <a:moveTo>
                    <a:pt x="644740" y="25361"/>
                  </a:moveTo>
                  <a:lnTo>
                    <a:pt x="643001" y="15278"/>
                  </a:lnTo>
                  <a:lnTo>
                    <a:pt x="639495" y="15278"/>
                  </a:lnTo>
                  <a:lnTo>
                    <a:pt x="628307" y="28765"/>
                  </a:lnTo>
                  <a:lnTo>
                    <a:pt x="628307" y="28930"/>
                  </a:lnTo>
                  <a:lnTo>
                    <a:pt x="628218" y="43561"/>
                  </a:lnTo>
                  <a:lnTo>
                    <a:pt x="628218" y="50444"/>
                  </a:lnTo>
                  <a:lnTo>
                    <a:pt x="627189" y="53200"/>
                  </a:lnTo>
                  <a:lnTo>
                    <a:pt x="623062" y="57365"/>
                  </a:lnTo>
                  <a:lnTo>
                    <a:pt x="620445" y="58420"/>
                  </a:lnTo>
                  <a:lnTo>
                    <a:pt x="614159" y="58420"/>
                  </a:lnTo>
                  <a:lnTo>
                    <a:pt x="611581" y="57365"/>
                  </a:lnTo>
                  <a:lnTo>
                    <a:pt x="607466" y="53200"/>
                  </a:lnTo>
                  <a:lnTo>
                    <a:pt x="606425" y="50444"/>
                  </a:lnTo>
                  <a:lnTo>
                    <a:pt x="606425" y="43561"/>
                  </a:lnTo>
                  <a:lnTo>
                    <a:pt x="607466" y="40792"/>
                  </a:lnTo>
                  <a:lnTo>
                    <a:pt x="611581" y="36728"/>
                  </a:lnTo>
                  <a:lnTo>
                    <a:pt x="614159" y="35687"/>
                  </a:lnTo>
                  <a:lnTo>
                    <a:pt x="620445" y="35687"/>
                  </a:lnTo>
                  <a:lnTo>
                    <a:pt x="623062" y="36728"/>
                  </a:lnTo>
                  <a:lnTo>
                    <a:pt x="627189" y="40792"/>
                  </a:lnTo>
                  <a:lnTo>
                    <a:pt x="628218" y="43561"/>
                  </a:lnTo>
                  <a:lnTo>
                    <a:pt x="628218" y="28892"/>
                  </a:lnTo>
                  <a:lnTo>
                    <a:pt x="625602" y="27533"/>
                  </a:lnTo>
                  <a:lnTo>
                    <a:pt x="621728" y="26682"/>
                  </a:lnTo>
                  <a:lnTo>
                    <a:pt x="612952" y="26682"/>
                  </a:lnTo>
                  <a:lnTo>
                    <a:pt x="595490" y="42900"/>
                  </a:lnTo>
                  <a:lnTo>
                    <a:pt x="595541" y="53200"/>
                  </a:lnTo>
                  <a:lnTo>
                    <a:pt x="597369" y="57975"/>
                  </a:lnTo>
                  <a:lnTo>
                    <a:pt x="602945" y="63525"/>
                  </a:lnTo>
                  <a:lnTo>
                    <a:pt x="601472" y="64185"/>
                  </a:lnTo>
                  <a:lnTo>
                    <a:pt x="597014" y="68986"/>
                  </a:lnTo>
                  <a:lnTo>
                    <a:pt x="595896" y="71907"/>
                  </a:lnTo>
                  <a:lnTo>
                    <a:pt x="595896" y="78803"/>
                  </a:lnTo>
                  <a:lnTo>
                    <a:pt x="596760" y="81457"/>
                  </a:lnTo>
                  <a:lnTo>
                    <a:pt x="600202" y="85229"/>
                  </a:lnTo>
                  <a:lnTo>
                    <a:pt x="601103" y="85737"/>
                  </a:lnTo>
                  <a:lnTo>
                    <a:pt x="598081" y="87007"/>
                  </a:lnTo>
                  <a:lnTo>
                    <a:pt x="594233" y="91795"/>
                  </a:lnTo>
                  <a:lnTo>
                    <a:pt x="593267" y="94602"/>
                  </a:lnTo>
                  <a:lnTo>
                    <a:pt x="593267" y="102387"/>
                  </a:lnTo>
                  <a:lnTo>
                    <a:pt x="595249" y="106184"/>
                  </a:lnTo>
                  <a:lnTo>
                    <a:pt x="603237" y="112280"/>
                  </a:lnTo>
                  <a:lnTo>
                    <a:pt x="609384" y="113804"/>
                  </a:lnTo>
                  <a:lnTo>
                    <a:pt x="622604" y="113804"/>
                  </a:lnTo>
                  <a:lnTo>
                    <a:pt x="643204" y="89166"/>
                  </a:lnTo>
                  <a:lnTo>
                    <a:pt x="643204" y="88988"/>
                  </a:lnTo>
                  <a:lnTo>
                    <a:pt x="642543" y="87249"/>
                  </a:lnTo>
                  <a:lnTo>
                    <a:pt x="641794" y="85318"/>
                  </a:lnTo>
                  <a:lnTo>
                    <a:pt x="636117" y="79946"/>
                  </a:lnTo>
                  <a:lnTo>
                    <a:pt x="633996" y="79235"/>
                  </a:lnTo>
                  <a:lnTo>
                    <a:pt x="633996" y="93446"/>
                  </a:lnTo>
                  <a:lnTo>
                    <a:pt x="633996" y="96888"/>
                  </a:lnTo>
                  <a:lnTo>
                    <a:pt x="621385" y="104190"/>
                  </a:lnTo>
                  <a:lnTo>
                    <a:pt x="612889" y="104190"/>
                  </a:lnTo>
                  <a:lnTo>
                    <a:pt x="609142" y="103416"/>
                  </a:lnTo>
                  <a:lnTo>
                    <a:pt x="603732" y="100380"/>
                  </a:lnTo>
                  <a:lnTo>
                    <a:pt x="602424" y="98348"/>
                  </a:lnTo>
                  <a:lnTo>
                    <a:pt x="602462" y="93446"/>
                  </a:lnTo>
                  <a:lnTo>
                    <a:pt x="603021" y="92062"/>
                  </a:lnTo>
                  <a:lnTo>
                    <a:pt x="605586" y="89750"/>
                  </a:lnTo>
                  <a:lnTo>
                    <a:pt x="607174" y="89166"/>
                  </a:lnTo>
                  <a:lnTo>
                    <a:pt x="628624" y="89166"/>
                  </a:lnTo>
                  <a:lnTo>
                    <a:pt x="630859" y="89712"/>
                  </a:lnTo>
                  <a:lnTo>
                    <a:pt x="633361" y="91973"/>
                  </a:lnTo>
                  <a:lnTo>
                    <a:pt x="633996" y="93446"/>
                  </a:lnTo>
                  <a:lnTo>
                    <a:pt x="633996" y="79235"/>
                  </a:lnTo>
                  <a:lnTo>
                    <a:pt x="632129" y="78587"/>
                  </a:lnTo>
                  <a:lnTo>
                    <a:pt x="609511" y="78587"/>
                  </a:lnTo>
                  <a:lnTo>
                    <a:pt x="607733" y="78130"/>
                  </a:lnTo>
                  <a:lnTo>
                    <a:pt x="605231" y="76200"/>
                  </a:lnTo>
                  <a:lnTo>
                    <a:pt x="604608" y="74714"/>
                  </a:lnTo>
                  <a:lnTo>
                    <a:pt x="604608" y="71031"/>
                  </a:lnTo>
                  <a:lnTo>
                    <a:pt x="605256" y="69507"/>
                  </a:lnTo>
                  <a:lnTo>
                    <a:pt x="606539" y="68160"/>
                  </a:lnTo>
                  <a:lnTo>
                    <a:pt x="607822" y="66776"/>
                  </a:lnTo>
                  <a:lnTo>
                    <a:pt x="608253" y="66611"/>
                  </a:lnTo>
                  <a:lnTo>
                    <a:pt x="610260" y="67297"/>
                  </a:lnTo>
                  <a:lnTo>
                    <a:pt x="621728" y="67297"/>
                  </a:lnTo>
                  <a:lnTo>
                    <a:pt x="625602" y="66459"/>
                  </a:lnTo>
                  <a:lnTo>
                    <a:pt x="632155" y="63093"/>
                  </a:lnTo>
                  <a:lnTo>
                    <a:pt x="632929" y="62369"/>
                  </a:lnTo>
                  <a:lnTo>
                    <a:pt x="634682" y="60744"/>
                  </a:lnTo>
                  <a:lnTo>
                    <a:pt x="636054" y="58420"/>
                  </a:lnTo>
                  <a:lnTo>
                    <a:pt x="638263" y="54648"/>
                  </a:lnTo>
                  <a:lnTo>
                    <a:pt x="639152" y="51079"/>
                  </a:lnTo>
                  <a:lnTo>
                    <a:pt x="639152" y="42900"/>
                  </a:lnTo>
                  <a:lnTo>
                    <a:pt x="638263" y="39344"/>
                  </a:lnTo>
                  <a:lnTo>
                    <a:pt x="636104" y="35687"/>
                  </a:lnTo>
                  <a:lnTo>
                    <a:pt x="635622" y="34861"/>
                  </a:lnTo>
                  <a:lnTo>
                    <a:pt x="634682" y="33261"/>
                  </a:lnTo>
                  <a:lnTo>
                    <a:pt x="633590" y="32232"/>
                  </a:lnTo>
                  <a:lnTo>
                    <a:pt x="633590" y="31750"/>
                  </a:lnTo>
                  <a:lnTo>
                    <a:pt x="634441" y="29349"/>
                  </a:lnTo>
                  <a:lnTo>
                    <a:pt x="637806" y="26060"/>
                  </a:lnTo>
                  <a:lnTo>
                    <a:pt x="640283" y="25260"/>
                  </a:lnTo>
                  <a:lnTo>
                    <a:pt x="643928" y="25260"/>
                  </a:lnTo>
                  <a:lnTo>
                    <a:pt x="644334" y="25336"/>
                  </a:lnTo>
                  <a:lnTo>
                    <a:pt x="644740" y="25361"/>
                  </a:lnTo>
                  <a:close/>
                </a:path>
                <a:path w="1485900" h="280034">
                  <a:moveTo>
                    <a:pt x="699477" y="87972"/>
                  </a:moveTo>
                  <a:lnTo>
                    <a:pt x="699389" y="43522"/>
                  </a:lnTo>
                  <a:lnTo>
                    <a:pt x="684009" y="26682"/>
                  </a:lnTo>
                  <a:lnTo>
                    <a:pt x="677659" y="26682"/>
                  </a:lnTo>
                  <a:lnTo>
                    <a:pt x="675043" y="27203"/>
                  </a:lnTo>
                  <a:lnTo>
                    <a:pt x="672579" y="28257"/>
                  </a:lnTo>
                  <a:lnTo>
                    <a:pt x="670115" y="29286"/>
                  </a:lnTo>
                  <a:lnTo>
                    <a:pt x="667981" y="30949"/>
                  </a:lnTo>
                  <a:lnTo>
                    <a:pt x="664413" y="35521"/>
                  </a:lnTo>
                  <a:lnTo>
                    <a:pt x="663282" y="37884"/>
                  </a:lnTo>
                  <a:lnTo>
                    <a:pt x="663346" y="39827"/>
                  </a:lnTo>
                  <a:lnTo>
                    <a:pt x="663511" y="43522"/>
                  </a:lnTo>
                  <a:lnTo>
                    <a:pt x="663257" y="37934"/>
                  </a:lnTo>
                  <a:lnTo>
                    <a:pt x="663041" y="33197"/>
                  </a:lnTo>
                  <a:lnTo>
                    <a:pt x="663041" y="38392"/>
                  </a:lnTo>
                  <a:lnTo>
                    <a:pt x="662101" y="41833"/>
                  </a:lnTo>
                  <a:lnTo>
                    <a:pt x="663041" y="38392"/>
                  </a:lnTo>
                  <a:lnTo>
                    <a:pt x="663041" y="33197"/>
                  </a:lnTo>
                  <a:lnTo>
                    <a:pt x="662800" y="27889"/>
                  </a:lnTo>
                  <a:lnTo>
                    <a:pt x="653173" y="27889"/>
                  </a:lnTo>
                  <a:lnTo>
                    <a:pt x="653173" y="87972"/>
                  </a:lnTo>
                  <a:lnTo>
                    <a:pt x="664019" y="87972"/>
                  </a:lnTo>
                  <a:lnTo>
                    <a:pt x="664019" y="51447"/>
                  </a:lnTo>
                  <a:lnTo>
                    <a:pt x="664705" y="47790"/>
                  </a:lnTo>
                  <a:lnTo>
                    <a:pt x="666889" y="43522"/>
                  </a:lnTo>
                  <a:lnTo>
                    <a:pt x="667486" y="42354"/>
                  </a:lnTo>
                  <a:lnTo>
                    <a:pt x="669226" y="40360"/>
                  </a:lnTo>
                  <a:lnTo>
                    <a:pt x="673404" y="37884"/>
                  </a:lnTo>
                  <a:lnTo>
                    <a:pt x="675563" y="37261"/>
                  </a:lnTo>
                  <a:lnTo>
                    <a:pt x="680910" y="37261"/>
                  </a:lnTo>
                  <a:lnTo>
                    <a:pt x="683488" y="38404"/>
                  </a:lnTo>
                  <a:lnTo>
                    <a:pt x="687603" y="42964"/>
                  </a:lnTo>
                  <a:lnTo>
                    <a:pt x="688644" y="47066"/>
                  </a:lnTo>
                  <a:lnTo>
                    <a:pt x="688644" y="87972"/>
                  </a:lnTo>
                  <a:lnTo>
                    <a:pt x="699477" y="87972"/>
                  </a:lnTo>
                  <a:close/>
                </a:path>
                <a:path w="1485900" h="280034">
                  <a:moveTo>
                    <a:pt x="742873" y="149821"/>
                  </a:moveTo>
                  <a:lnTo>
                    <a:pt x="727214" y="149821"/>
                  </a:lnTo>
                  <a:lnTo>
                    <a:pt x="727214" y="279882"/>
                  </a:lnTo>
                  <a:lnTo>
                    <a:pt x="742873" y="279882"/>
                  </a:lnTo>
                  <a:lnTo>
                    <a:pt x="742873" y="149821"/>
                  </a:lnTo>
                  <a:close/>
                </a:path>
                <a:path w="1485900" h="280034">
                  <a:moveTo>
                    <a:pt x="776185" y="149821"/>
                  </a:moveTo>
                  <a:lnTo>
                    <a:pt x="760501" y="149821"/>
                  </a:lnTo>
                  <a:lnTo>
                    <a:pt x="760501" y="279882"/>
                  </a:lnTo>
                  <a:lnTo>
                    <a:pt x="776185" y="279882"/>
                  </a:lnTo>
                  <a:lnTo>
                    <a:pt x="776185" y="149821"/>
                  </a:lnTo>
                  <a:close/>
                </a:path>
                <a:path w="1485900" h="280034">
                  <a:moveTo>
                    <a:pt x="778306" y="2895"/>
                  </a:moveTo>
                  <a:lnTo>
                    <a:pt x="777468" y="2019"/>
                  </a:lnTo>
                  <a:lnTo>
                    <a:pt x="776109" y="1320"/>
                  </a:lnTo>
                  <a:lnTo>
                    <a:pt x="772655" y="266"/>
                  </a:lnTo>
                  <a:lnTo>
                    <a:pt x="770763" y="0"/>
                  </a:lnTo>
                  <a:lnTo>
                    <a:pt x="765949" y="0"/>
                  </a:lnTo>
                  <a:lnTo>
                    <a:pt x="752182" y="11226"/>
                  </a:lnTo>
                  <a:lnTo>
                    <a:pt x="751395" y="13462"/>
                  </a:lnTo>
                  <a:lnTo>
                    <a:pt x="751078" y="16205"/>
                  </a:lnTo>
                  <a:lnTo>
                    <a:pt x="751078" y="27889"/>
                  </a:lnTo>
                  <a:lnTo>
                    <a:pt x="741527" y="27889"/>
                  </a:lnTo>
                  <a:lnTo>
                    <a:pt x="741527" y="37985"/>
                  </a:lnTo>
                  <a:lnTo>
                    <a:pt x="751078" y="37985"/>
                  </a:lnTo>
                  <a:lnTo>
                    <a:pt x="751078" y="87972"/>
                  </a:lnTo>
                  <a:lnTo>
                    <a:pt x="761873" y="87972"/>
                  </a:lnTo>
                  <a:lnTo>
                    <a:pt x="761873" y="37985"/>
                  </a:lnTo>
                  <a:lnTo>
                    <a:pt x="777989" y="37985"/>
                  </a:lnTo>
                  <a:lnTo>
                    <a:pt x="777989" y="27889"/>
                  </a:lnTo>
                  <a:lnTo>
                    <a:pt x="761555" y="27889"/>
                  </a:lnTo>
                  <a:lnTo>
                    <a:pt x="761555" y="16751"/>
                  </a:lnTo>
                  <a:lnTo>
                    <a:pt x="762393" y="14274"/>
                  </a:lnTo>
                  <a:lnTo>
                    <a:pt x="765530" y="11226"/>
                  </a:lnTo>
                  <a:lnTo>
                    <a:pt x="767727" y="10464"/>
                  </a:lnTo>
                  <a:lnTo>
                    <a:pt x="771715" y="10464"/>
                  </a:lnTo>
                  <a:lnTo>
                    <a:pt x="772756" y="10617"/>
                  </a:lnTo>
                  <a:lnTo>
                    <a:pt x="774636" y="11163"/>
                  </a:lnTo>
                  <a:lnTo>
                    <a:pt x="775474" y="11607"/>
                  </a:lnTo>
                  <a:lnTo>
                    <a:pt x="776211" y="12141"/>
                  </a:lnTo>
                  <a:lnTo>
                    <a:pt x="776592" y="10464"/>
                  </a:lnTo>
                  <a:lnTo>
                    <a:pt x="778306" y="2895"/>
                  </a:lnTo>
                  <a:close/>
                </a:path>
                <a:path w="1485900" h="280034">
                  <a:moveTo>
                    <a:pt x="798512" y="27889"/>
                  </a:moveTo>
                  <a:lnTo>
                    <a:pt x="787679" y="27889"/>
                  </a:lnTo>
                  <a:lnTo>
                    <a:pt x="787679" y="87972"/>
                  </a:lnTo>
                  <a:lnTo>
                    <a:pt x="798512" y="87972"/>
                  </a:lnTo>
                  <a:lnTo>
                    <a:pt x="798512" y="27889"/>
                  </a:lnTo>
                  <a:close/>
                </a:path>
                <a:path w="1485900" h="280034">
                  <a:moveTo>
                    <a:pt x="800404" y="7200"/>
                  </a:moveTo>
                  <a:lnTo>
                    <a:pt x="799769" y="5232"/>
                  </a:lnTo>
                  <a:lnTo>
                    <a:pt x="797255" y="2501"/>
                  </a:lnTo>
                  <a:lnTo>
                    <a:pt x="795477" y="1828"/>
                  </a:lnTo>
                  <a:lnTo>
                    <a:pt x="790867" y="1828"/>
                  </a:lnTo>
                  <a:lnTo>
                    <a:pt x="788987" y="2501"/>
                  </a:lnTo>
                  <a:lnTo>
                    <a:pt x="786472" y="5232"/>
                  </a:lnTo>
                  <a:lnTo>
                    <a:pt x="785850" y="7200"/>
                  </a:lnTo>
                  <a:lnTo>
                    <a:pt x="785850" y="12306"/>
                  </a:lnTo>
                  <a:lnTo>
                    <a:pt x="786472" y="14300"/>
                  </a:lnTo>
                  <a:lnTo>
                    <a:pt x="788987" y="17094"/>
                  </a:lnTo>
                  <a:lnTo>
                    <a:pt x="790867" y="17805"/>
                  </a:lnTo>
                  <a:lnTo>
                    <a:pt x="795477" y="17805"/>
                  </a:lnTo>
                  <a:lnTo>
                    <a:pt x="797255" y="17094"/>
                  </a:lnTo>
                  <a:lnTo>
                    <a:pt x="799769" y="14300"/>
                  </a:lnTo>
                  <a:lnTo>
                    <a:pt x="800404" y="12306"/>
                  </a:lnTo>
                  <a:lnTo>
                    <a:pt x="800404" y="7200"/>
                  </a:lnTo>
                  <a:close/>
                </a:path>
                <a:path w="1485900" h="280034">
                  <a:moveTo>
                    <a:pt x="847077" y="27889"/>
                  </a:moveTo>
                  <a:lnTo>
                    <a:pt x="846404" y="27482"/>
                  </a:lnTo>
                  <a:lnTo>
                    <a:pt x="843534" y="26784"/>
                  </a:lnTo>
                  <a:lnTo>
                    <a:pt x="837603" y="26682"/>
                  </a:lnTo>
                  <a:lnTo>
                    <a:pt x="834301" y="27711"/>
                  </a:lnTo>
                  <a:lnTo>
                    <a:pt x="828967" y="31788"/>
                  </a:lnTo>
                  <a:lnTo>
                    <a:pt x="826947" y="34759"/>
                  </a:lnTo>
                  <a:lnTo>
                    <a:pt x="825614" y="38709"/>
                  </a:lnTo>
                  <a:lnTo>
                    <a:pt x="824585" y="27889"/>
                  </a:lnTo>
                  <a:lnTo>
                    <a:pt x="815378" y="27889"/>
                  </a:lnTo>
                  <a:lnTo>
                    <a:pt x="815378" y="87972"/>
                  </a:lnTo>
                  <a:lnTo>
                    <a:pt x="826211" y="87972"/>
                  </a:lnTo>
                  <a:lnTo>
                    <a:pt x="826211" y="52044"/>
                  </a:lnTo>
                  <a:lnTo>
                    <a:pt x="826871" y="48666"/>
                  </a:lnTo>
                  <a:lnTo>
                    <a:pt x="829513" y="43383"/>
                  </a:lnTo>
                  <a:lnTo>
                    <a:pt x="831189" y="41414"/>
                  </a:lnTo>
                  <a:lnTo>
                    <a:pt x="835240" y="38747"/>
                  </a:lnTo>
                  <a:lnTo>
                    <a:pt x="837298" y="38100"/>
                  </a:lnTo>
                  <a:lnTo>
                    <a:pt x="842162" y="38214"/>
                  </a:lnTo>
                  <a:lnTo>
                    <a:pt x="845566" y="39166"/>
                  </a:lnTo>
                  <a:lnTo>
                    <a:pt x="847077" y="27889"/>
                  </a:lnTo>
                  <a:close/>
                </a:path>
                <a:path w="1485900" h="280034">
                  <a:moveTo>
                    <a:pt x="937094" y="43903"/>
                  </a:moveTo>
                  <a:lnTo>
                    <a:pt x="921689" y="26682"/>
                  </a:lnTo>
                  <a:lnTo>
                    <a:pt x="916228" y="26682"/>
                  </a:lnTo>
                  <a:lnTo>
                    <a:pt x="900925" y="38468"/>
                  </a:lnTo>
                  <a:lnTo>
                    <a:pt x="899375" y="34556"/>
                  </a:lnTo>
                  <a:lnTo>
                    <a:pt x="897051" y="31597"/>
                  </a:lnTo>
                  <a:lnTo>
                    <a:pt x="890905" y="27660"/>
                  </a:lnTo>
                  <a:lnTo>
                    <a:pt x="887564" y="26682"/>
                  </a:lnTo>
                  <a:lnTo>
                    <a:pt x="880592" y="26682"/>
                  </a:lnTo>
                  <a:lnTo>
                    <a:pt x="877481" y="27597"/>
                  </a:lnTo>
                  <a:lnTo>
                    <a:pt x="871601" y="31305"/>
                  </a:lnTo>
                  <a:lnTo>
                    <a:pt x="869251" y="34137"/>
                  </a:lnTo>
                  <a:lnTo>
                    <a:pt x="867498" y="37985"/>
                  </a:lnTo>
                  <a:lnTo>
                    <a:pt x="866978" y="27889"/>
                  </a:lnTo>
                  <a:lnTo>
                    <a:pt x="857364" y="27889"/>
                  </a:lnTo>
                  <a:lnTo>
                    <a:pt x="857364" y="87972"/>
                  </a:lnTo>
                  <a:lnTo>
                    <a:pt x="868197" y="87972"/>
                  </a:lnTo>
                  <a:lnTo>
                    <a:pt x="868197" y="51523"/>
                  </a:lnTo>
                  <a:lnTo>
                    <a:pt x="868883" y="47917"/>
                  </a:lnTo>
                  <a:lnTo>
                    <a:pt x="871575" y="42456"/>
                  </a:lnTo>
                  <a:lnTo>
                    <a:pt x="873264" y="40474"/>
                  </a:lnTo>
                  <a:lnTo>
                    <a:pt x="877316" y="37909"/>
                  </a:lnTo>
                  <a:lnTo>
                    <a:pt x="879348" y="37261"/>
                  </a:lnTo>
                  <a:lnTo>
                    <a:pt x="884402" y="37261"/>
                  </a:lnTo>
                  <a:lnTo>
                    <a:pt x="886904" y="38341"/>
                  </a:lnTo>
                  <a:lnTo>
                    <a:pt x="890841" y="42659"/>
                  </a:lnTo>
                  <a:lnTo>
                    <a:pt x="891806" y="46189"/>
                  </a:lnTo>
                  <a:lnTo>
                    <a:pt x="891806" y="87972"/>
                  </a:lnTo>
                  <a:lnTo>
                    <a:pt x="902652" y="87972"/>
                  </a:lnTo>
                  <a:lnTo>
                    <a:pt x="902652" y="51358"/>
                  </a:lnTo>
                  <a:lnTo>
                    <a:pt x="903262" y="48056"/>
                  </a:lnTo>
                  <a:lnTo>
                    <a:pt x="905687" y="42684"/>
                  </a:lnTo>
                  <a:lnTo>
                    <a:pt x="907300" y="40665"/>
                  </a:lnTo>
                  <a:lnTo>
                    <a:pt x="911275" y="37947"/>
                  </a:lnTo>
                  <a:lnTo>
                    <a:pt x="913447" y="37261"/>
                  </a:lnTo>
                  <a:lnTo>
                    <a:pt x="918857" y="37261"/>
                  </a:lnTo>
                  <a:lnTo>
                    <a:pt x="921359" y="38341"/>
                  </a:lnTo>
                  <a:lnTo>
                    <a:pt x="925271" y="42659"/>
                  </a:lnTo>
                  <a:lnTo>
                    <a:pt x="926261" y="46189"/>
                  </a:lnTo>
                  <a:lnTo>
                    <a:pt x="926261" y="87972"/>
                  </a:lnTo>
                  <a:lnTo>
                    <a:pt x="937094" y="87972"/>
                  </a:lnTo>
                  <a:lnTo>
                    <a:pt x="937094" y="43903"/>
                  </a:lnTo>
                  <a:close/>
                </a:path>
                <a:path w="1485900" h="280034">
                  <a:moveTo>
                    <a:pt x="1031608" y="76923"/>
                  </a:moveTo>
                  <a:lnTo>
                    <a:pt x="1010526" y="76923"/>
                  </a:lnTo>
                  <a:lnTo>
                    <a:pt x="999490" y="77406"/>
                  </a:lnTo>
                  <a:lnTo>
                    <a:pt x="999490" y="77165"/>
                  </a:lnTo>
                  <a:lnTo>
                    <a:pt x="1029335" y="42379"/>
                  </a:lnTo>
                  <a:lnTo>
                    <a:pt x="1030389" y="37503"/>
                  </a:lnTo>
                  <a:lnTo>
                    <a:pt x="1030389" y="29006"/>
                  </a:lnTo>
                  <a:lnTo>
                    <a:pt x="1010869" y="7454"/>
                  </a:lnTo>
                  <a:lnTo>
                    <a:pt x="1002499" y="7454"/>
                  </a:lnTo>
                  <a:lnTo>
                    <a:pt x="982980" y="32092"/>
                  </a:lnTo>
                  <a:lnTo>
                    <a:pt x="992403" y="37261"/>
                  </a:lnTo>
                  <a:lnTo>
                    <a:pt x="992733" y="31508"/>
                  </a:lnTo>
                  <a:lnTo>
                    <a:pt x="994130" y="26936"/>
                  </a:lnTo>
                  <a:lnTo>
                    <a:pt x="999058" y="20307"/>
                  </a:lnTo>
                  <a:lnTo>
                    <a:pt x="1002398" y="18643"/>
                  </a:lnTo>
                  <a:lnTo>
                    <a:pt x="1010564" y="18643"/>
                  </a:lnTo>
                  <a:lnTo>
                    <a:pt x="1013675" y="19951"/>
                  </a:lnTo>
                  <a:lnTo>
                    <a:pt x="1018133" y="25260"/>
                  </a:lnTo>
                  <a:lnTo>
                    <a:pt x="1019238" y="28702"/>
                  </a:lnTo>
                  <a:lnTo>
                    <a:pt x="1019238" y="36220"/>
                  </a:lnTo>
                  <a:lnTo>
                    <a:pt x="996911" y="68338"/>
                  </a:lnTo>
                  <a:lnTo>
                    <a:pt x="985100" y="78587"/>
                  </a:lnTo>
                  <a:lnTo>
                    <a:pt x="985100" y="87972"/>
                  </a:lnTo>
                  <a:lnTo>
                    <a:pt x="1031608" y="87972"/>
                  </a:lnTo>
                  <a:lnTo>
                    <a:pt x="1031608" y="76923"/>
                  </a:lnTo>
                  <a:close/>
                </a:path>
                <a:path w="1485900" h="280034">
                  <a:moveTo>
                    <a:pt x="1095121" y="48310"/>
                  </a:moveTo>
                  <a:lnTo>
                    <a:pt x="1094701" y="38887"/>
                  </a:lnTo>
                  <a:lnTo>
                    <a:pt x="1093406" y="30670"/>
                  </a:lnTo>
                  <a:lnTo>
                    <a:pt x="1091272" y="23660"/>
                  </a:lnTo>
                  <a:lnTo>
                    <a:pt x="1088567" y="18402"/>
                  </a:lnTo>
                  <a:lnTo>
                    <a:pt x="1088288" y="17843"/>
                  </a:lnTo>
                  <a:lnTo>
                    <a:pt x="1084072" y="11468"/>
                  </a:lnTo>
                  <a:lnTo>
                    <a:pt x="1084072" y="41681"/>
                  </a:lnTo>
                  <a:lnTo>
                    <a:pt x="1084072" y="54952"/>
                  </a:lnTo>
                  <a:lnTo>
                    <a:pt x="1072527" y="78232"/>
                  </a:lnTo>
                  <a:lnTo>
                    <a:pt x="1066050" y="78232"/>
                  </a:lnTo>
                  <a:lnTo>
                    <a:pt x="1054595" y="54952"/>
                  </a:lnTo>
                  <a:lnTo>
                    <a:pt x="1054595" y="41681"/>
                  </a:lnTo>
                  <a:lnTo>
                    <a:pt x="1066050" y="18402"/>
                  </a:lnTo>
                  <a:lnTo>
                    <a:pt x="1072527" y="18402"/>
                  </a:lnTo>
                  <a:lnTo>
                    <a:pt x="1084072" y="41681"/>
                  </a:lnTo>
                  <a:lnTo>
                    <a:pt x="1084072" y="11468"/>
                  </a:lnTo>
                  <a:lnTo>
                    <a:pt x="1083716" y="10922"/>
                  </a:lnTo>
                  <a:lnTo>
                    <a:pt x="1077391" y="7454"/>
                  </a:lnTo>
                  <a:lnTo>
                    <a:pt x="1061250" y="7454"/>
                  </a:lnTo>
                  <a:lnTo>
                    <a:pt x="1043559" y="48310"/>
                  </a:lnTo>
                  <a:lnTo>
                    <a:pt x="1043978" y="57746"/>
                  </a:lnTo>
                  <a:lnTo>
                    <a:pt x="1061250" y="89166"/>
                  </a:lnTo>
                  <a:lnTo>
                    <a:pt x="1077391" y="89166"/>
                  </a:lnTo>
                  <a:lnTo>
                    <a:pt x="1083716" y="85712"/>
                  </a:lnTo>
                  <a:lnTo>
                    <a:pt x="1088288" y="78790"/>
                  </a:lnTo>
                  <a:lnTo>
                    <a:pt x="1088567" y="78232"/>
                  </a:lnTo>
                  <a:lnTo>
                    <a:pt x="1091272" y="72974"/>
                  </a:lnTo>
                  <a:lnTo>
                    <a:pt x="1093406" y="65963"/>
                  </a:lnTo>
                  <a:lnTo>
                    <a:pt x="1094701" y="57746"/>
                  </a:lnTo>
                  <a:lnTo>
                    <a:pt x="1095121" y="48310"/>
                  </a:lnTo>
                  <a:close/>
                </a:path>
                <a:path w="1485900" h="280034">
                  <a:moveTo>
                    <a:pt x="1154645" y="76923"/>
                  </a:moveTo>
                  <a:lnTo>
                    <a:pt x="1133563" y="76923"/>
                  </a:lnTo>
                  <a:lnTo>
                    <a:pt x="1122527" y="77406"/>
                  </a:lnTo>
                  <a:lnTo>
                    <a:pt x="1122527" y="77165"/>
                  </a:lnTo>
                  <a:lnTo>
                    <a:pt x="1152372" y="42379"/>
                  </a:lnTo>
                  <a:lnTo>
                    <a:pt x="1153426" y="37503"/>
                  </a:lnTo>
                  <a:lnTo>
                    <a:pt x="1153426" y="29006"/>
                  </a:lnTo>
                  <a:lnTo>
                    <a:pt x="1133906" y="7454"/>
                  </a:lnTo>
                  <a:lnTo>
                    <a:pt x="1125524" y="7454"/>
                  </a:lnTo>
                  <a:lnTo>
                    <a:pt x="1106017" y="32092"/>
                  </a:lnTo>
                  <a:lnTo>
                    <a:pt x="1115441" y="37261"/>
                  </a:lnTo>
                  <a:lnTo>
                    <a:pt x="1115771" y="31508"/>
                  </a:lnTo>
                  <a:lnTo>
                    <a:pt x="1117180" y="26936"/>
                  </a:lnTo>
                  <a:lnTo>
                    <a:pt x="1122095" y="20307"/>
                  </a:lnTo>
                  <a:lnTo>
                    <a:pt x="1125435" y="18643"/>
                  </a:lnTo>
                  <a:lnTo>
                    <a:pt x="1133589" y="18643"/>
                  </a:lnTo>
                  <a:lnTo>
                    <a:pt x="1136713" y="19951"/>
                  </a:lnTo>
                  <a:lnTo>
                    <a:pt x="1141158" y="25260"/>
                  </a:lnTo>
                  <a:lnTo>
                    <a:pt x="1142276" y="28702"/>
                  </a:lnTo>
                  <a:lnTo>
                    <a:pt x="1142276" y="36220"/>
                  </a:lnTo>
                  <a:lnTo>
                    <a:pt x="1119936" y="68338"/>
                  </a:lnTo>
                  <a:lnTo>
                    <a:pt x="1108138" y="78587"/>
                  </a:lnTo>
                  <a:lnTo>
                    <a:pt x="1108138" y="87972"/>
                  </a:lnTo>
                  <a:lnTo>
                    <a:pt x="1154645" y="87972"/>
                  </a:lnTo>
                  <a:lnTo>
                    <a:pt x="1154645" y="76923"/>
                  </a:lnTo>
                  <a:close/>
                </a:path>
                <a:path w="1485900" h="280034">
                  <a:moveTo>
                    <a:pt x="1218158" y="48310"/>
                  </a:moveTo>
                  <a:lnTo>
                    <a:pt x="1207109" y="11468"/>
                  </a:lnTo>
                  <a:lnTo>
                    <a:pt x="1207109" y="41681"/>
                  </a:lnTo>
                  <a:lnTo>
                    <a:pt x="1207109" y="54952"/>
                  </a:lnTo>
                  <a:lnTo>
                    <a:pt x="1195565" y="78232"/>
                  </a:lnTo>
                  <a:lnTo>
                    <a:pt x="1189075" y="78232"/>
                  </a:lnTo>
                  <a:lnTo>
                    <a:pt x="1177620" y="54952"/>
                  </a:lnTo>
                  <a:lnTo>
                    <a:pt x="1177620" y="41681"/>
                  </a:lnTo>
                  <a:lnTo>
                    <a:pt x="1189075" y="18402"/>
                  </a:lnTo>
                  <a:lnTo>
                    <a:pt x="1195565" y="18402"/>
                  </a:lnTo>
                  <a:lnTo>
                    <a:pt x="1207109" y="41681"/>
                  </a:lnTo>
                  <a:lnTo>
                    <a:pt x="1207109" y="11468"/>
                  </a:lnTo>
                  <a:lnTo>
                    <a:pt x="1206754" y="10922"/>
                  </a:lnTo>
                  <a:lnTo>
                    <a:pt x="1200416" y="7454"/>
                  </a:lnTo>
                  <a:lnTo>
                    <a:pt x="1184287" y="7454"/>
                  </a:lnTo>
                  <a:lnTo>
                    <a:pt x="1166583" y="48310"/>
                  </a:lnTo>
                  <a:lnTo>
                    <a:pt x="1167015" y="57746"/>
                  </a:lnTo>
                  <a:lnTo>
                    <a:pt x="1184287" y="89166"/>
                  </a:lnTo>
                  <a:lnTo>
                    <a:pt x="1200416" y="89166"/>
                  </a:lnTo>
                  <a:lnTo>
                    <a:pt x="1217726" y="57746"/>
                  </a:lnTo>
                  <a:lnTo>
                    <a:pt x="1218158" y="48310"/>
                  </a:lnTo>
                  <a:close/>
                </a:path>
                <a:path w="1485900" h="280034">
                  <a:moveTo>
                    <a:pt x="1267510" y="50355"/>
                  </a:moveTo>
                  <a:lnTo>
                    <a:pt x="1232966" y="50355"/>
                  </a:lnTo>
                  <a:lnTo>
                    <a:pt x="1232966" y="62255"/>
                  </a:lnTo>
                  <a:lnTo>
                    <a:pt x="1267510" y="62255"/>
                  </a:lnTo>
                  <a:lnTo>
                    <a:pt x="1267510" y="50355"/>
                  </a:lnTo>
                  <a:close/>
                </a:path>
                <a:path w="1485900" h="280034">
                  <a:moveTo>
                    <a:pt x="1325626" y="76923"/>
                  </a:moveTo>
                  <a:lnTo>
                    <a:pt x="1304556" y="76923"/>
                  </a:lnTo>
                  <a:lnTo>
                    <a:pt x="1293520" y="77406"/>
                  </a:lnTo>
                  <a:lnTo>
                    <a:pt x="1293520" y="77165"/>
                  </a:lnTo>
                  <a:lnTo>
                    <a:pt x="1323352" y="42379"/>
                  </a:lnTo>
                  <a:lnTo>
                    <a:pt x="1324419" y="37503"/>
                  </a:lnTo>
                  <a:lnTo>
                    <a:pt x="1324419" y="29006"/>
                  </a:lnTo>
                  <a:lnTo>
                    <a:pt x="1304899" y="7454"/>
                  </a:lnTo>
                  <a:lnTo>
                    <a:pt x="1296517" y="7454"/>
                  </a:lnTo>
                  <a:lnTo>
                    <a:pt x="1276997" y="32092"/>
                  </a:lnTo>
                  <a:lnTo>
                    <a:pt x="1286421" y="37261"/>
                  </a:lnTo>
                  <a:lnTo>
                    <a:pt x="1286764" y="31508"/>
                  </a:lnTo>
                  <a:lnTo>
                    <a:pt x="1288161" y="26936"/>
                  </a:lnTo>
                  <a:lnTo>
                    <a:pt x="1293088" y="20307"/>
                  </a:lnTo>
                  <a:lnTo>
                    <a:pt x="1296428" y="18643"/>
                  </a:lnTo>
                  <a:lnTo>
                    <a:pt x="1304582" y="18643"/>
                  </a:lnTo>
                  <a:lnTo>
                    <a:pt x="1307706" y="19951"/>
                  </a:lnTo>
                  <a:lnTo>
                    <a:pt x="1312151" y="25260"/>
                  </a:lnTo>
                  <a:lnTo>
                    <a:pt x="1313268" y="28702"/>
                  </a:lnTo>
                  <a:lnTo>
                    <a:pt x="1313268" y="36220"/>
                  </a:lnTo>
                  <a:lnTo>
                    <a:pt x="1290929" y="68338"/>
                  </a:lnTo>
                  <a:lnTo>
                    <a:pt x="1279131" y="78587"/>
                  </a:lnTo>
                  <a:lnTo>
                    <a:pt x="1279131" y="87972"/>
                  </a:lnTo>
                  <a:lnTo>
                    <a:pt x="1325626" y="87972"/>
                  </a:lnTo>
                  <a:lnTo>
                    <a:pt x="1325626" y="76923"/>
                  </a:lnTo>
                  <a:close/>
                </a:path>
                <a:path w="1485900" h="280034">
                  <a:moveTo>
                    <a:pt x="1389151" y="48310"/>
                  </a:moveTo>
                  <a:lnTo>
                    <a:pt x="1378102" y="11468"/>
                  </a:lnTo>
                  <a:lnTo>
                    <a:pt x="1378102" y="41681"/>
                  </a:lnTo>
                  <a:lnTo>
                    <a:pt x="1378102" y="54952"/>
                  </a:lnTo>
                  <a:lnTo>
                    <a:pt x="1366545" y="78232"/>
                  </a:lnTo>
                  <a:lnTo>
                    <a:pt x="1360068" y="78232"/>
                  </a:lnTo>
                  <a:lnTo>
                    <a:pt x="1348613" y="54952"/>
                  </a:lnTo>
                  <a:lnTo>
                    <a:pt x="1348613" y="41681"/>
                  </a:lnTo>
                  <a:lnTo>
                    <a:pt x="1360068" y="18402"/>
                  </a:lnTo>
                  <a:lnTo>
                    <a:pt x="1366545" y="18402"/>
                  </a:lnTo>
                  <a:lnTo>
                    <a:pt x="1378102" y="41681"/>
                  </a:lnTo>
                  <a:lnTo>
                    <a:pt x="1378102" y="11468"/>
                  </a:lnTo>
                  <a:lnTo>
                    <a:pt x="1377746" y="10922"/>
                  </a:lnTo>
                  <a:lnTo>
                    <a:pt x="1371409" y="7454"/>
                  </a:lnTo>
                  <a:lnTo>
                    <a:pt x="1355267" y="7454"/>
                  </a:lnTo>
                  <a:lnTo>
                    <a:pt x="1337576" y="48310"/>
                  </a:lnTo>
                  <a:lnTo>
                    <a:pt x="1338008" y="57746"/>
                  </a:lnTo>
                  <a:lnTo>
                    <a:pt x="1355267" y="89166"/>
                  </a:lnTo>
                  <a:lnTo>
                    <a:pt x="1371409" y="89166"/>
                  </a:lnTo>
                  <a:lnTo>
                    <a:pt x="1388719" y="57746"/>
                  </a:lnTo>
                  <a:lnTo>
                    <a:pt x="1389151" y="48310"/>
                  </a:lnTo>
                  <a:close/>
                </a:path>
                <a:path w="1485900" h="280034">
                  <a:moveTo>
                    <a:pt x="1448765" y="76923"/>
                  </a:moveTo>
                  <a:lnTo>
                    <a:pt x="1427683" y="76923"/>
                  </a:lnTo>
                  <a:lnTo>
                    <a:pt x="1416646" y="77406"/>
                  </a:lnTo>
                  <a:lnTo>
                    <a:pt x="1416646" y="77165"/>
                  </a:lnTo>
                  <a:lnTo>
                    <a:pt x="1446491" y="42379"/>
                  </a:lnTo>
                  <a:lnTo>
                    <a:pt x="1447558" y="37503"/>
                  </a:lnTo>
                  <a:lnTo>
                    <a:pt x="1447558" y="29006"/>
                  </a:lnTo>
                  <a:lnTo>
                    <a:pt x="1428038" y="7454"/>
                  </a:lnTo>
                  <a:lnTo>
                    <a:pt x="1419656" y="7454"/>
                  </a:lnTo>
                  <a:lnTo>
                    <a:pt x="1400136" y="32092"/>
                  </a:lnTo>
                  <a:lnTo>
                    <a:pt x="1409560" y="37261"/>
                  </a:lnTo>
                  <a:lnTo>
                    <a:pt x="1409903" y="31508"/>
                  </a:lnTo>
                  <a:lnTo>
                    <a:pt x="1411300" y="26936"/>
                  </a:lnTo>
                  <a:lnTo>
                    <a:pt x="1416227" y="20307"/>
                  </a:lnTo>
                  <a:lnTo>
                    <a:pt x="1419567" y="18643"/>
                  </a:lnTo>
                  <a:lnTo>
                    <a:pt x="1427721" y="18643"/>
                  </a:lnTo>
                  <a:lnTo>
                    <a:pt x="1430845" y="19951"/>
                  </a:lnTo>
                  <a:lnTo>
                    <a:pt x="1435290" y="25260"/>
                  </a:lnTo>
                  <a:lnTo>
                    <a:pt x="1436395" y="28702"/>
                  </a:lnTo>
                  <a:lnTo>
                    <a:pt x="1436395" y="36220"/>
                  </a:lnTo>
                  <a:lnTo>
                    <a:pt x="1414068" y="68338"/>
                  </a:lnTo>
                  <a:lnTo>
                    <a:pt x="1402270" y="78587"/>
                  </a:lnTo>
                  <a:lnTo>
                    <a:pt x="1402270" y="87972"/>
                  </a:lnTo>
                  <a:lnTo>
                    <a:pt x="1448765" y="87972"/>
                  </a:lnTo>
                  <a:lnTo>
                    <a:pt x="1448765" y="76923"/>
                  </a:lnTo>
                  <a:close/>
                </a:path>
                <a:path w="1485900" h="280034">
                  <a:moveTo>
                    <a:pt x="1485887" y="8661"/>
                  </a:moveTo>
                  <a:lnTo>
                    <a:pt x="1476768" y="8661"/>
                  </a:lnTo>
                  <a:lnTo>
                    <a:pt x="1475828" y="10198"/>
                  </a:lnTo>
                  <a:lnTo>
                    <a:pt x="1474508" y="11734"/>
                  </a:lnTo>
                  <a:lnTo>
                    <a:pt x="1456397" y="22707"/>
                  </a:lnTo>
                  <a:lnTo>
                    <a:pt x="1458429" y="33896"/>
                  </a:lnTo>
                  <a:lnTo>
                    <a:pt x="1475359" y="23088"/>
                  </a:lnTo>
                  <a:lnTo>
                    <a:pt x="1475143" y="87972"/>
                  </a:lnTo>
                  <a:lnTo>
                    <a:pt x="1485887" y="87972"/>
                  </a:lnTo>
                  <a:lnTo>
                    <a:pt x="1485887" y="86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/>
          <p:nvPr/>
        </p:nvSpPr>
        <p:spPr>
          <a:xfrm>
            <a:off x="1517472" y="10245642"/>
            <a:ext cx="241300" cy="422909"/>
          </a:xfrm>
          <a:custGeom>
            <a:avLst/>
            <a:gdLst/>
            <a:ahLst/>
            <a:cxnLst/>
            <a:rect l="l" t="t" r="r" b="b"/>
            <a:pathLst>
              <a:path w="241300" h="422909">
                <a:moveTo>
                  <a:pt x="241058" y="0"/>
                </a:moveTo>
                <a:lnTo>
                  <a:pt x="0" y="0"/>
                </a:lnTo>
                <a:lnTo>
                  <a:pt x="0" y="80010"/>
                </a:lnTo>
                <a:lnTo>
                  <a:pt x="0" y="171450"/>
                </a:lnTo>
                <a:lnTo>
                  <a:pt x="0" y="251460"/>
                </a:lnTo>
                <a:lnTo>
                  <a:pt x="0" y="422910"/>
                </a:lnTo>
                <a:lnTo>
                  <a:pt x="80352" y="422910"/>
                </a:lnTo>
                <a:lnTo>
                  <a:pt x="80352" y="251460"/>
                </a:lnTo>
                <a:lnTo>
                  <a:pt x="189661" y="251460"/>
                </a:lnTo>
                <a:lnTo>
                  <a:pt x="189661" y="171450"/>
                </a:lnTo>
                <a:lnTo>
                  <a:pt x="80352" y="171450"/>
                </a:lnTo>
                <a:lnTo>
                  <a:pt x="80352" y="80010"/>
                </a:lnTo>
                <a:lnTo>
                  <a:pt x="241058" y="80010"/>
                </a:lnTo>
                <a:lnTo>
                  <a:pt x="2410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208989" y="10245007"/>
            <a:ext cx="241300" cy="424180"/>
          </a:xfrm>
          <a:custGeom>
            <a:avLst/>
            <a:gdLst/>
            <a:ahLst/>
            <a:cxnLst/>
            <a:rect l="l" t="t" r="r" b="b"/>
            <a:pathLst>
              <a:path w="241300" h="424179">
                <a:moveTo>
                  <a:pt x="158141" y="0"/>
                </a:moveTo>
                <a:lnTo>
                  <a:pt x="0" y="0"/>
                </a:lnTo>
                <a:lnTo>
                  <a:pt x="0" y="423631"/>
                </a:lnTo>
                <a:lnTo>
                  <a:pt x="158141" y="423631"/>
                </a:lnTo>
                <a:lnTo>
                  <a:pt x="162518" y="421809"/>
                </a:lnTo>
                <a:lnTo>
                  <a:pt x="239238" y="344816"/>
                </a:lnTo>
                <a:lnTo>
                  <a:pt x="239989" y="342994"/>
                </a:lnTo>
                <a:lnTo>
                  <a:pt x="80353" y="342994"/>
                </a:lnTo>
                <a:lnTo>
                  <a:pt x="80353" y="80636"/>
                </a:lnTo>
                <a:lnTo>
                  <a:pt x="239989" y="80636"/>
                </a:lnTo>
                <a:lnTo>
                  <a:pt x="239238" y="78814"/>
                </a:lnTo>
                <a:lnTo>
                  <a:pt x="162518" y="1821"/>
                </a:lnTo>
                <a:lnTo>
                  <a:pt x="158141" y="0"/>
                </a:lnTo>
                <a:close/>
              </a:path>
              <a:path w="241300" h="424179">
                <a:moveTo>
                  <a:pt x="239989" y="80636"/>
                </a:moveTo>
                <a:lnTo>
                  <a:pt x="156843" y="80636"/>
                </a:lnTo>
                <a:lnTo>
                  <a:pt x="160707" y="84500"/>
                </a:lnTo>
                <a:lnTo>
                  <a:pt x="160707" y="339131"/>
                </a:lnTo>
                <a:lnTo>
                  <a:pt x="156843" y="342994"/>
                </a:lnTo>
                <a:lnTo>
                  <a:pt x="239989" y="342994"/>
                </a:lnTo>
                <a:lnTo>
                  <a:pt x="241050" y="340418"/>
                </a:lnTo>
                <a:lnTo>
                  <a:pt x="241050" y="83212"/>
                </a:lnTo>
                <a:lnTo>
                  <a:pt x="239989" y="80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00496" y="10245007"/>
            <a:ext cx="241300" cy="424180"/>
          </a:xfrm>
          <a:custGeom>
            <a:avLst/>
            <a:gdLst/>
            <a:ahLst/>
            <a:cxnLst/>
            <a:rect l="l" t="t" r="r" b="b"/>
            <a:pathLst>
              <a:path w="241300" h="424179">
                <a:moveTo>
                  <a:pt x="158141" y="0"/>
                </a:moveTo>
                <a:lnTo>
                  <a:pt x="0" y="0"/>
                </a:lnTo>
                <a:lnTo>
                  <a:pt x="0" y="423631"/>
                </a:lnTo>
                <a:lnTo>
                  <a:pt x="80353" y="423631"/>
                </a:lnTo>
                <a:lnTo>
                  <a:pt x="80353" y="342994"/>
                </a:lnTo>
                <a:lnTo>
                  <a:pt x="158141" y="342994"/>
                </a:lnTo>
                <a:lnTo>
                  <a:pt x="162518" y="341172"/>
                </a:lnTo>
                <a:lnTo>
                  <a:pt x="239238" y="264180"/>
                </a:lnTo>
                <a:lnTo>
                  <a:pt x="239989" y="262358"/>
                </a:lnTo>
                <a:lnTo>
                  <a:pt x="80353" y="262358"/>
                </a:lnTo>
                <a:lnTo>
                  <a:pt x="80353" y="80636"/>
                </a:lnTo>
                <a:lnTo>
                  <a:pt x="239989" y="80636"/>
                </a:lnTo>
                <a:lnTo>
                  <a:pt x="239238" y="78814"/>
                </a:lnTo>
                <a:lnTo>
                  <a:pt x="162518" y="1821"/>
                </a:lnTo>
                <a:lnTo>
                  <a:pt x="158141" y="0"/>
                </a:lnTo>
                <a:close/>
              </a:path>
              <a:path w="241300" h="424179">
                <a:moveTo>
                  <a:pt x="239989" y="80636"/>
                </a:moveTo>
                <a:lnTo>
                  <a:pt x="156853" y="80636"/>
                </a:lnTo>
                <a:lnTo>
                  <a:pt x="160707" y="84500"/>
                </a:lnTo>
                <a:lnTo>
                  <a:pt x="160707" y="258494"/>
                </a:lnTo>
                <a:lnTo>
                  <a:pt x="156853" y="262358"/>
                </a:lnTo>
                <a:lnTo>
                  <a:pt x="239989" y="262358"/>
                </a:lnTo>
                <a:lnTo>
                  <a:pt x="241050" y="259782"/>
                </a:lnTo>
                <a:lnTo>
                  <a:pt x="241050" y="83212"/>
                </a:lnTo>
                <a:lnTo>
                  <a:pt x="239989" y="80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819705" y="10207119"/>
            <a:ext cx="374015" cy="22732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dirty="0" sz="650" spc="-30">
                <a:latin typeface="Verdana"/>
                <a:cs typeface="Verdana"/>
              </a:rPr>
              <a:t>B</a:t>
            </a:r>
            <a:r>
              <a:rPr dirty="0" sz="650" spc="-45">
                <a:latin typeface="Verdana"/>
                <a:cs typeface="Verdana"/>
              </a:rPr>
              <a:t>r</a:t>
            </a:r>
            <a:r>
              <a:rPr dirty="0" sz="650" spc="-35">
                <a:latin typeface="Verdana"/>
                <a:cs typeface="Verdana"/>
              </a:rPr>
              <a:t>a</a:t>
            </a:r>
            <a:r>
              <a:rPr dirty="0" sz="650" spc="-30">
                <a:latin typeface="Verdana"/>
                <a:cs typeface="Verdana"/>
              </a:rPr>
              <a:t>n</a:t>
            </a:r>
            <a:r>
              <a:rPr dirty="0" sz="650" spc="-5">
                <a:latin typeface="Verdana"/>
                <a:cs typeface="Verdana"/>
              </a:rPr>
              <a:t>d</a:t>
            </a:r>
            <a:r>
              <a:rPr dirty="0" sz="650" spc="-40">
                <a:latin typeface="Verdana"/>
                <a:cs typeface="Verdana"/>
              </a:rPr>
              <a:t>i</a:t>
            </a:r>
            <a:r>
              <a:rPr dirty="0" sz="650" spc="-30">
                <a:latin typeface="Verdana"/>
                <a:cs typeface="Verdana"/>
              </a:rPr>
              <a:t>n</a:t>
            </a:r>
            <a:r>
              <a:rPr dirty="0" sz="650">
                <a:latin typeface="Verdana"/>
                <a:cs typeface="Verdana"/>
              </a:rPr>
              <a:t>g  </a:t>
            </a:r>
            <a:r>
              <a:rPr dirty="0" sz="650" spc="-20">
                <a:latin typeface="Verdana"/>
                <a:cs typeface="Verdana"/>
              </a:rPr>
              <a:t>Studio</a:t>
            </a:r>
            <a:endParaRPr sz="650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745814" y="10277984"/>
            <a:ext cx="193449" cy="1248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733784" y="10561702"/>
            <a:ext cx="1473200" cy="1390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50" spc="-30">
                <a:latin typeface="Verdana"/>
                <a:cs typeface="Verdana"/>
              </a:rPr>
              <a:t>All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right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35">
                <a:latin typeface="Verdana"/>
                <a:cs typeface="Verdana"/>
              </a:rPr>
              <a:t>reserved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30">
                <a:latin typeface="Verdana"/>
                <a:cs typeface="Verdana"/>
              </a:rPr>
              <a:t>by</a:t>
            </a:r>
            <a:r>
              <a:rPr dirty="0" sz="750" spc="-105">
                <a:latin typeface="Verdana"/>
                <a:cs typeface="Verdana"/>
              </a:rPr>
              <a:t> </a:t>
            </a:r>
            <a:r>
              <a:rPr dirty="0" sz="750" spc="-10">
                <a:latin typeface="Verdana"/>
                <a:cs typeface="Verdana"/>
              </a:rPr>
              <a:t>pdf</a:t>
            </a:r>
            <a:r>
              <a:rPr dirty="0" sz="750" spc="-110">
                <a:latin typeface="Verdana"/>
                <a:cs typeface="Verdana"/>
              </a:rPr>
              <a:t> </a:t>
            </a:r>
            <a:r>
              <a:rPr dirty="0" sz="750" spc="-40">
                <a:latin typeface="Verdana"/>
                <a:cs typeface="Verdana"/>
              </a:rPr>
              <a:t>branding</a:t>
            </a:r>
            <a:endParaRPr sz="7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2022-05-26T10:58:35Z</dcterms:created>
  <dcterms:modified xsi:type="dcterms:W3CDTF">2022-05-26T10:58:35Z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2022-05-26T00:00:00Z</vt:filetime>
  </property>
  <property fmtid="{D5CDD505-2E9C-101B-9397-08002B2CF9AE}" pid="3" name="Creator">
    <vt:lpwstr>Adobe InDesign 16.0 (Windows)</vt:lpwstr>
  </property>
  <property fmtid="{D5CDD505-2E9C-101B-9397-08002B2CF9AE}" pid="4" name="LastSaved">
    <vt:filetime>2022-05-26T00:00:00Z</vt:filetime>
  </property>
</Properties>
</file>